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handoutMasterIdLst>
    <p:handoutMasterId r:id="rId33"/>
  </p:handoutMasterIdLst>
  <p:sldIdLst>
    <p:sldId id="259" r:id="rId3"/>
    <p:sldId id="260" r:id="rId4"/>
    <p:sldId id="263" r:id="rId5"/>
    <p:sldId id="723" r:id="rId6"/>
    <p:sldId id="691" r:id="rId7"/>
    <p:sldId id="696" r:id="rId8"/>
    <p:sldId id="697" r:id="rId9"/>
    <p:sldId id="698" r:id="rId10"/>
    <p:sldId id="726" r:id="rId11"/>
    <p:sldId id="701" r:id="rId12"/>
    <p:sldId id="708" r:id="rId13"/>
    <p:sldId id="707" r:id="rId14"/>
    <p:sldId id="703" r:id="rId15"/>
    <p:sldId id="704" r:id="rId16"/>
    <p:sldId id="727" r:id="rId17"/>
    <p:sldId id="706" r:id="rId18"/>
    <p:sldId id="705" r:id="rId19"/>
    <p:sldId id="709" r:id="rId20"/>
    <p:sldId id="710" r:id="rId21"/>
    <p:sldId id="715" r:id="rId22"/>
    <p:sldId id="731" r:id="rId23"/>
    <p:sldId id="713" r:id="rId24"/>
    <p:sldId id="724" r:id="rId25"/>
    <p:sldId id="728" r:id="rId26"/>
    <p:sldId id="712" r:id="rId27"/>
    <p:sldId id="718" r:id="rId28"/>
    <p:sldId id="717" r:id="rId29"/>
    <p:sldId id="732" r:id="rId30"/>
    <p:sldId id="6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4289F"/>
    <a:srgbClr val="F4331C"/>
    <a:srgbClr val="B5EECC"/>
    <a:srgbClr val="F6D935"/>
    <a:srgbClr val="B4F820"/>
    <a:srgbClr val="FCD06F"/>
    <a:srgbClr val="F7EECE"/>
    <a:srgbClr val="6DE227"/>
    <a:srgbClr val="1D30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varScale="1">
        <p:scale>
          <a:sx n="86" d="100"/>
          <a:sy n="86" d="100"/>
        </p:scale>
        <p:origin x="3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A5CEFC-B94F-4E2B-886D-E61F4D956F77}" type="doc">
      <dgm:prSet loTypeId="urn:microsoft.com/office/officeart/2005/8/layout/process5" loCatId="process" qsTypeId="urn:microsoft.com/office/officeart/2005/8/quickstyle/simple4" qsCatId="simple" csTypeId="urn:microsoft.com/office/officeart/2005/8/colors/accent4_5" csCatId="accent4" phldr="1"/>
      <dgm:spPr/>
      <dgm:t>
        <a:bodyPr/>
        <a:lstStyle/>
        <a:p>
          <a:endParaRPr lang="en-US"/>
        </a:p>
      </dgm:t>
    </dgm:pt>
    <dgm:pt modelId="{071E76AF-DFF9-4C85-91A5-4132D11A3CCE}">
      <dgm:prSet custT="1"/>
      <dgm:spPr/>
      <dgm:t>
        <a:bodyPr/>
        <a:lstStyle/>
        <a:p>
          <a:pPr algn="ctr"/>
          <a:r>
            <a:rPr lang="en-US" sz="1600" b="1" i="0" baseline="0" dirty="0">
              <a:solidFill>
                <a:schemeClr val="tx1"/>
              </a:solidFill>
              <a:latin typeface="Tahoma" panose="020B0604030504040204" pitchFamily="34" charset="0"/>
              <a:ea typeface="Tahoma" panose="020B0604030504040204" pitchFamily="34" charset="0"/>
              <a:cs typeface="Tahoma" panose="020B0604030504040204" pitchFamily="34" charset="0"/>
            </a:rPr>
            <a:t>Problem Definition</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6705751E-950D-47CF-97AC-4071FBB53652}" type="parTrans" cxnId="{337B2456-8BB9-4C12-AEEB-7AA863E5ED50}">
      <dgm:prSet/>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8FB500E-0F70-42D8-94D6-9ED7D3896AA2}" type="sibTrans" cxnId="{337B2456-8BB9-4C12-AEEB-7AA863E5ED50}">
      <dgm:prSet custT="1"/>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B1CFE36-D99E-43BB-B245-EF6CA25D9EE2}">
      <dgm:prSet custT="1"/>
      <dgm:spPr/>
      <dgm:t>
        <a:bodyP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Data Description</a:t>
          </a:r>
        </a:p>
      </dgm:t>
    </dgm:pt>
    <dgm:pt modelId="{45093CD8-7A68-4184-9175-8ECCCDB2C844}" type="parTrans" cxnId="{B7D7EFF7-1033-40FC-AB41-712F84CD6472}">
      <dgm:prSet/>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B4F93132-AD28-4988-A28C-C8570BEB12E3}" type="sibTrans" cxnId="{B7D7EFF7-1033-40FC-AB41-712F84CD6472}">
      <dgm:prSet custT="1"/>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CC1707A-00E1-4916-ACF6-86CE4AD05BDD}">
      <dgm:prSet custT="1"/>
      <dgm:spPr/>
      <dgm:t>
        <a:bodyPr/>
        <a:lstStyle/>
        <a:p>
          <a:pPr algn="ctr"/>
          <a:r>
            <a:rPr lang="en-US" sz="1600" b="1" i="0" dirty="0">
              <a:solidFill>
                <a:schemeClr val="tx1"/>
              </a:solidFill>
              <a:latin typeface="Tahoma" panose="020B0604030504040204" pitchFamily="34" charset="0"/>
              <a:ea typeface="Tahoma" panose="020B0604030504040204" pitchFamily="34" charset="0"/>
              <a:cs typeface="Tahoma" panose="020B0604030504040204" pitchFamily="34" charset="0"/>
            </a:rPr>
            <a:t>EDA</a:t>
          </a:r>
          <a:r>
            <a:rPr lang="ar-EG" sz="1600" b="1" i="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b="1" i="0" dirty="0">
              <a:solidFill>
                <a:schemeClr val="tx1"/>
              </a:solidFill>
              <a:latin typeface="Tahoma" panose="020B0604030504040204" pitchFamily="34" charset="0"/>
              <a:ea typeface="Tahoma" panose="020B0604030504040204" pitchFamily="34" charset="0"/>
              <a:cs typeface="Tahoma" panose="020B0604030504040204" pitchFamily="34" charset="0"/>
            </a:rPr>
            <a:t> (Exploratory Data Analysis</a:t>
          </a: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D9A6FB43-6512-482A-8AB6-13AB3200A536}" type="parTrans" cxnId="{1942D65F-148F-40AA-9621-272FBE9BAAA0}">
      <dgm:prSet/>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24056EB9-5F60-48C5-ABE2-8F2127B590EF}" type="sibTrans" cxnId="{1942D65F-148F-40AA-9621-272FBE9BAAA0}">
      <dgm:prSet custT="1"/>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C0A4FA4-5ECB-4C8F-80C2-0EE9B46DE5B2}">
      <dgm:prSet custT="1"/>
      <dgm:spPr/>
      <dgm:t>
        <a:bodyPr/>
        <a:lstStyle/>
        <a:p>
          <a:pPr algn="ctr"/>
          <a:r>
            <a:rPr lang="en-US" sz="1600" b="1" i="0" dirty="0">
              <a:solidFill>
                <a:schemeClr val="tx1"/>
              </a:solidFill>
              <a:latin typeface="Tahoma" panose="020B0604030504040204" pitchFamily="34" charset="0"/>
              <a:ea typeface="Tahoma" panose="020B0604030504040204" pitchFamily="34" charset="0"/>
              <a:cs typeface="Tahoma" panose="020B0604030504040204" pitchFamily="34" charset="0"/>
            </a:rPr>
            <a:t>Conclusion</a:t>
          </a:r>
        </a:p>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and Recommendation </a:t>
          </a:r>
        </a:p>
      </dgm:t>
    </dgm:pt>
    <dgm:pt modelId="{5AB032F5-13F2-4D04-B4B3-AF9C803D2AD4}" type="parTrans" cxnId="{BA18F479-1743-4B59-93DB-2FA88E68F177}">
      <dgm:prSet/>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7922BCC8-9FB8-4AD1-BC18-6C822CF711A2}" type="sibTrans" cxnId="{BA18F479-1743-4B59-93DB-2FA88E68F177}">
      <dgm:prSet/>
      <dgm:spPr/>
      <dgm:t>
        <a:bodyPr/>
        <a:lstStyle/>
        <a:p>
          <a:pPr algn="ctr"/>
          <a:endParaRPr lang="en-US" sz="16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192066B4-9548-4F67-BA99-06313848A4D1}">
      <dgm:prSet custT="1"/>
      <dgm:spPr/>
      <dgm:t>
        <a:bodyP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Business Solution</a:t>
          </a:r>
        </a:p>
      </dgm:t>
    </dgm:pt>
    <dgm:pt modelId="{3BD314E7-26CB-408C-8CD0-5B46DD5A6573}" type="parTrans" cxnId="{E2EC332F-1A09-45A9-97BF-72783E404C17}">
      <dgm:prSet/>
      <dgm:spPr/>
      <dgm:t>
        <a:bodyPr/>
        <a:lstStyle/>
        <a:p>
          <a:endParaRPr lang="en-US" sz="1600"/>
        </a:p>
      </dgm:t>
    </dgm:pt>
    <dgm:pt modelId="{287CAC34-18F8-4372-869E-755B118397BF}" type="sibTrans" cxnId="{E2EC332F-1A09-45A9-97BF-72783E404C17}">
      <dgm:prSet custT="1"/>
      <dgm:spPr/>
      <dgm:t>
        <a:bodyPr/>
        <a:lstStyle/>
        <a:p>
          <a:endParaRPr lang="en-US" sz="1600"/>
        </a:p>
      </dgm:t>
    </dgm:pt>
    <dgm:pt modelId="{C2087B59-BAAF-49F9-8B6C-941AA88C213F}">
      <dgm:prSet custT="1"/>
      <dgm:spPr/>
      <dgm:t>
        <a:bodyP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Feature Engineering</a:t>
          </a:r>
        </a:p>
      </dgm:t>
    </dgm:pt>
    <dgm:pt modelId="{73FC36E3-0978-4656-98DA-2FCFD9CCCAD6}" type="parTrans" cxnId="{088D1493-571B-48A7-AF75-1575F74A0235}">
      <dgm:prSet/>
      <dgm:spPr/>
      <dgm:t>
        <a:bodyPr/>
        <a:lstStyle/>
        <a:p>
          <a:endParaRPr lang="en-US" sz="1600"/>
        </a:p>
      </dgm:t>
    </dgm:pt>
    <dgm:pt modelId="{5A00F275-44A4-4C2B-84E1-B39BADCA1C0F}" type="sibTrans" cxnId="{088D1493-571B-48A7-AF75-1575F74A0235}">
      <dgm:prSet custT="1"/>
      <dgm:spPr/>
      <dgm:t>
        <a:bodyPr/>
        <a:lstStyle/>
        <a:p>
          <a:endParaRPr lang="en-US" sz="1600"/>
        </a:p>
      </dgm:t>
    </dgm:pt>
    <dgm:pt modelId="{871C8B6D-0B7E-437E-ADBC-660775A86A49}">
      <dgm:prSet custT="1"/>
      <dgm:spPr/>
      <dgm:t>
        <a:bodyPr/>
        <a:lstStyle/>
        <a:p>
          <a:pPr algn="ctr"/>
          <a:r>
            <a:rPr lang="en-US" sz="1600" b="1" i="0" dirty="0">
              <a:solidFill>
                <a:schemeClr val="tx1"/>
              </a:solidFill>
              <a:latin typeface="Tahoma" panose="020B0604030504040204" pitchFamily="34" charset="0"/>
              <a:ea typeface="Tahoma" panose="020B0604030504040204" pitchFamily="34" charset="0"/>
              <a:cs typeface="Tahoma" panose="020B0604030504040204" pitchFamily="34" charset="0"/>
            </a:rPr>
            <a:t>Data Modeling </a:t>
          </a:r>
          <a:endPar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179267F7-B7EE-45E9-BB50-50BAEC954F8D}" type="parTrans" cxnId="{5C8AE6DC-0084-4169-B1CE-1488DA351307}">
      <dgm:prSet/>
      <dgm:spPr/>
      <dgm:t>
        <a:bodyPr/>
        <a:lstStyle/>
        <a:p>
          <a:endParaRPr lang="en-US" sz="1600"/>
        </a:p>
      </dgm:t>
    </dgm:pt>
    <dgm:pt modelId="{DD1DCD22-F645-4B7E-9974-2A50399DB59B}" type="sibTrans" cxnId="{5C8AE6DC-0084-4169-B1CE-1488DA351307}">
      <dgm:prSet custT="1"/>
      <dgm:spPr/>
      <dgm:t>
        <a:bodyPr/>
        <a:lstStyle/>
        <a:p>
          <a:endParaRPr lang="en-US" sz="1600"/>
        </a:p>
      </dgm:t>
    </dgm:pt>
    <dgm:pt modelId="{8BAC2966-B1C1-4EA8-A4A8-F5F7A136CFF3}">
      <dgm:prSet custT="1"/>
      <dgm:spPr/>
      <dgm:t>
        <a:bodyPr/>
        <a:lstStyle/>
        <a:p>
          <a:pPr algn="ct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Data Pre-Processing</a:t>
          </a:r>
        </a:p>
      </dgm:t>
    </dgm:pt>
    <dgm:pt modelId="{3F232FCE-3664-4763-AA4C-F21CC1C01C29}" type="parTrans" cxnId="{9073E691-7E67-4AFD-9305-9137A79FF004}">
      <dgm:prSet/>
      <dgm:spPr/>
      <dgm:t>
        <a:bodyPr/>
        <a:lstStyle/>
        <a:p>
          <a:endParaRPr lang="en-US"/>
        </a:p>
      </dgm:t>
    </dgm:pt>
    <dgm:pt modelId="{4CF53C86-46D6-46BB-B035-6842B7983801}" type="sibTrans" cxnId="{9073E691-7E67-4AFD-9305-9137A79FF004}">
      <dgm:prSet/>
      <dgm:spPr/>
      <dgm:t>
        <a:bodyPr/>
        <a:lstStyle/>
        <a:p>
          <a:endParaRPr lang="en-US"/>
        </a:p>
      </dgm:t>
    </dgm:pt>
    <dgm:pt modelId="{40F99E78-5F0B-476A-BAAE-A763089A660A}" type="pres">
      <dgm:prSet presAssocID="{D0A5CEFC-B94F-4E2B-886D-E61F4D956F77}" presName="diagram" presStyleCnt="0">
        <dgm:presLayoutVars>
          <dgm:dir/>
          <dgm:resizeHandles val="exact"/>
        </dgm:presLayoutVars>
      </dgm:prSet>
      <dgm:spPr/>
    </dgm:pt>
    <dgm:pt modelId="{CB14DE1A-607C-4DA9-BAFE-E9400C90E6E5}" type="pres">
      <dgm:prSet presAssocID="{071E76AF-DFF9-4C85-91A5-4132D11A3CCE}" presName="node" presStyleLbl="node1" presStyleIdx="0" presStyleCnt="8">
        <dgm:presLayoutVars>
          <dgm:bulletEnabled val="1"/>
        </dgm:presLayoutVars>
      </dgm:prSet>
      <dgm:spPr/>
    </dgm:pt>
    <dgm:pt modelId="{FB0024D4-2AE3-4661-8805-D5FE5F88E41D}" type="pres">
      <dgm:prSet presAssocID="{88FB500E-0F70-42D8-94D6-9ED7D3896AA2}" presName="sibTrans" presStyleLbl="sibTrans2D1" presStyleIdx="0" presStyleCnt="7"/>
      <dgm:spPr/>
    </dgm:pt>
    <dgm:pt modelId="{586F3B6B-07C7-4279-8D6B-2FEE7A6D140B}" type="pres">
      <dgm:prSet presAssocID="{88FB500E-0F70-42D8-94D6-9ED7D3896AA2}" presName="connectorText" presStyleLbl="sibTrans2D1" presStyleIdx="0" presStyleCnt="7"/>
      <dgm:spPr/>
    </dgm:pt>
    <dgm:pt modelId="{811C0784-1A71-409A-8E0E-5128FDA3D75F}" type="pres">
      <dgm:prSet presAssocID="{FB1CFE36-D99E-43BB-B245-EF6CA25D9EE2}" presName="node" presStyleLbl="node1" presStyleIdx="1" presStyleCnt="8">
        <dgm:presLayoutVars>
          <dgm:bulletEnabled val="1"/>
        </dgm:presLayoutVars>
      </dgm:prSet>
      <dgm:spPr/>
    </dgm:pt>
    <dgm:pt modelId="{F5B6C94F-3B20-4A1F-AEC7-5F123128E0C2}" type="pres">
      <dgm:prSet presAssocID="{B4F93132-AD28-4988-A28C-C8570BEB12E3}" presName="sibTrans" presStyleLbl="sibTrans2D1" presStyleIdx="1" presStyleCnt="7"/>
      <dgm:spPr/>
    </dgm:pt>
    <dgm:pt modelId="{9B4FB10F-00C9-4505-893F-0055322B98FF}" type="pres">
      <dgm:prSet presAssocID="{B4F93132-AD28-4988-A28C-C8570BEB12E3}" presName="connectorText" presStyleLbl="sibTrans2D1" presStyleIdx="1" presStyleCnt="7"/>
      <dgm:spPr/>
    </dgm:pt>
    <dgm:pt modelId="{E20E8F6D-275C-47B8-BD15-907B23604126}" type="pres">
      <dgm:prSet presAssocID="{FCC1707A-00E1-4916-ACF6-86CE4AD05BDD}" presName="node" presStyleLbl="node1" presStyleIdx="2" presStyleCnt="8">
        <dgm:presLayoutVars>
          <dgm:bulletEnabled val="1"/>
        </dgm:presLayoutVars>
      </dgm:prSet>
      <dgm:spPr/>
    </dgm:pt>
    <dgm:pt modelId="{A61F1477-092B-4253-9EB7-27F0E1BE7ED2}" type="pres">
      <dgm:prSet presAssocID="{24056EB9-5F60-48C5-ABE2-8F2127B590EF}" presName="sibTrans" presStyleLbl="sibTrans2D1" presStyleIdx="2" presStyleCnt="7"/>
      <dgm:spPr/>
    </dgm:pt>
    <dgm:pt modelId="{729B841C-AF4A-454D-941C-0B37243A5EB8}" type="pres">
      <dgm:prSet presAssocID="{24056EB9-5F60-48C5-ABE2-8F2127B590EF}" presName="connectorText" presStyleLbl="sibTrans2D1" presStyleIdx="2" presStyleCnt="7"/>
      <dgm:spPr/>
    </dgm:pt>
    <dgm:pt modelId="{A539CB0F-57F7-49EC-BEE1-EB3C394330B1}" type="pres">
      <dgm:prSet presAssocID="{192066B4-9548-4F67-BA99-06313848A4D1}" presName="node" presStyleLbl="node1" presStyleIdx="3" presStyleCnt="8" custScaleX="106520">
        <dgm:presLayoutVars>
          <dgm:bulletEnabled val="1"/>
        </dgm:presLayoutVars>
      </dgm:prSet>
      <dgm:spPr/>
    </dgm:pt>
    <dgm:pt modelId="{E65E899F-AD9B-43D8-8419-2C135876E46E}" type="pres">
      <dgm:prSet presAssocID="{287CAC34-18F8-4372-869E-755B118397BF}" presName="sibTrans" presStyleLbl="sibTrans2D1" presStyleIdx="3" presStyleCnt="7"/>
      <dgm:spPr/>
    </dgm:pt>
    <dgm:pt modelId="{01F52EB1-EA34-46E1-B1AC-266A689B23CC}" type="pres">
      <dgm:prSet presAssocID="{287CAC34-18F8-4372-869E-755B118397BF}" presName="connectorText" presStyleLbl="sibTrans2D1" presStyleIdx="3" presStyleCnt="7"/>
      <dgm:spPr/>
    </dgm:pt>
    <dgm:pt modelId="{A8171FF2-464D-4EBC-A8F9-099C15A8E0E2}" type="pres">
      <dgm:prSet presAssocID="{8BAC2966-B1C1-4EA8-A4A8-F5F7A136CFF3}" presName="node" presStyleLbl="node1" presStyleIdx="4" presStyleCnt="8">
        <dgm:presLayoutVars>
          <dgm:bulletEnabled val="1"/>
        </dgm:presLayoutVars>
      </dgm:prSet>
      <dgm:spPr/>
    </dgm:pt>
    <dgm:pt modelId="{CE36697D-30BF-47FF-8E22-B75FE7FF847F}" type="pres">
      <dgm:prSet presAssocID="{4CF53C86-46D6-46BB-B035-6842B7983801}" presName="sibTrans" presStyleLbl="sibTrans2D1" presStyleIdx="4" presStyleCnt="7"/>
      <dgm:spPr/>
    </dgm:pt>
    <dgm:pt modelId="{BAF301BE-70D8-4A49-8F78-8E3D1B02C284}" type="pres">
      <dgm:prSet presAssocID="{4CF53C86-46D6-46BB-B035-6842B7983801}" presName="connectorText" presStyleLbl="sibTrans2D1" presStyleIdx="4" presStyleCnt="7"/>
      <dgm:spPr/>
    </dgm:pt>
    <dgm:pt modelId="{A0DD7596-EBB9-4AFA-AF27-28E36CBAFD6B}" type="pres">
      <dgm:prSet presAssocID="{C2087B59-BAAF-49F9-8B6C-941AA88C213F}" presName="node" presStyleLbl="node1" presStyleIdx="5" presStyleCnt="8">
        <dgm:presLayoutVars>
          <dgm:bulletEnabled val="1"/>
        </dgm:presLayoutVars>
      </dgm:prSet>
      <dgm:spPr/>
    </dgm:pt>
    <dgm:pt modelId="{6E36C205-99EA-4A0C-B71F-17E3F9CE741B}" type="pres">
      <dgm:prSet presAssocID="{5A00F275-44A4-4C2B-84E1-B39BADCA1C0F}" presName="sibTrans" presStyleLbl="sibTrans2D1" presStyleIdx="5" presStyleCnt="7"/>
      <dgm:spPr/>
    </dgm:pt>
    <dgm:pt modelId="{5DECDED1-6072-4AB5-ADF5-CF08586F7D32}" type="pres">
      <dgm:prSet presAssocID="{5A00F275-44A4-4C2B-84E1-B39BADCA1C0F}" presName="connectorText" presStyleLbl="sibTrans2D1" presStyleIdx="5" presStyleCnt="7"/>
      <dgm:spPr/>
    </dgm:pt>
    <dgm:pt modelId="{B3C88392-BC91-4AFE-AFB9-01D20B252D4D}" type="pres">
      <dgm:prSet presAssocID="{871C8B6D-0B7E-437E-ADBC-660775A86A49}" presName="node" presStyleLbl="node1" presStyleIdx="6" presStyleCnt="8">
        <dgm:presLayoutVars>
          <dgm:bulletEnabled val="1"/>
        </dgm:presLayoutVars>
      </dgm:prSet>
      <dgm:spPr/>
    </dgm:pt>
    <dgm:pt modelId="{26A9F723-3276-43DF-B9D2-0BA2F0C74F13}" type="pres">
      <dgm:prSet presAssocID="{DD1DCD22-F645-4B7E-9974-2A50399DB59B}" presName="sibTrans" presStyleLbl="sibTrans2D1" presStyleIdx="6" presStyleCnt="7"/>
      <dgm:spPr/>
    </dgm:pt>
    <dgm:pt modelId="{421CDA59-9A9F-44B1-90EE-4AF4C006AD75}" type="pres">
      <dgm:prSet presAssocID="{DD1DCD22-F645-4B7E-9974-2A50399DB59B}" presName="connectorText" presStyleLbl="sibTrans2D1" presStyleIdx="6" presStyleCnt="7"/>
      <dgm:spPr/>
    </dgm:pt>
    <dgm:pt modelId="{77021829-05FF-47D7-B734-1D8ABF589C75}" type="pres">
      <dgm:prSet presAssocID="{8C0A4FA4-5ECB-4C8F-80C2-0EE9B46DE5B2}" presName="node" presStyleLbl="node1" presStyleIdx="7" presStyleCnt="8" custScaleX="126276">
        <dgm:presLayoutVars>
          <dgm:bulletEnabled val="1"/>
        </dgm:presLayoutVars>
      </dgm:prSet>
      <dgm:spPr/>
    </dgm:pt>
  </dgm:ptLst>
  <dgm:cxnLst>
    <dgm:cxn modelId="{F74D3D00-8C1C-410F-8C7D-81378ABD982C}" type="presOf" srcId="{4CF53C86-46D6-46BB-B035-6842B7983801}" destId="{CE36697D-30BF-47FF-8E22-B75FE7FF847F}" srcOrd="0" destOrd="0" presId="urn:microsoft.com/office/officeart/2005/8/layout/process5"/>
    <dgm:cxn modelId="{CB366201-E0BA-4113-A04F-1F50A2340F98}" type="presOf" srcId="{DD1DCD22-F645-4B7E-9974-2A50399DB59B}" destId="{421CDA59-9A9F-44B1-90EE-4AF4C006AD75}" srcOrd="1" destOrd="0" presId="urn:microsoft.com/office/officeart/2005/8/layout/process5"/>
    <dgm:cxn modelId="{7448CF21-5BE8-4536-A372-DE09957604BA}" type="presOf" srcId="{FB1CFE36-D99E-43BB-B245-EF6CA25D9EE2}" destId="{811C0784-1A71-409A-8E0E-5128FDA3D75F}" srcOrd="0" destOrd="0" presId="urn:microsoft.com/office/officeart/2005/8/layout/process5"/>
    <dgm:cxn modelId="{5FE9E029-D9D2-46F9-8885-D88A90C422BD}" type="presOf" srcId="{5A00F275-44A4-4C2B-84E1-B39BADCA1C0F}" destId="{6E36C205-99EA-4A0C-B71F-17E3F9CE741B}" srcOrd="0" destOrd="0" presId="urn:microsoft.com/office/officeart/2005/8/layout/process5"/>
    <dgm:cxn modelId="{F149B72E-BB52-4764-BBA5-CB6BEB6D5880}" type="presOf" srcId="{B4F93132-AD28-4988-A28C-C8570BEB12E3}" destId="{F5B6C94F-3B20-4A1F-AEC7-5F123128E0C2}" srcOrd="0" destOrd="0" presId="urn:microsoft.com/office/officeart/2005/8/layout/process5"/>
    <dgm:cxn modelId="{E2EC332F-1A09-45A9-97BF-72783E404C17}" srcId="{D0A5CEFC-B94F-4E2B-886D-E61F4D956F77}" destId="{192066B4-9548-4F67-BA99-06313848A4D1}" srcOrd="3" destOrd="0" parTransId="{3BD314E7-26CB-408C-8CD0-5B46DD5A6573}" sibTransId="{287CAC34-18F8-4372-869E-755B118397BF}"/>
    <dgm:cxn modelId="{CEB57731-83D7-42F2-814C-CABE570EC278}" type="presOf" srcId="{287CAC34-18F8-4372-869E-755B118397BF}" destId="{01F52EB1-EA34-46E1-B1AC-266A689B23CC}" srcOrd="1" destOrd="0" presId="urn:microsoft.com/office/officeart/2005/8/layout/process5"/>
    <dgm:cxn modelId="{35190A33-6533-4B58-9608-92B6A559ACBB}" type="presOf" srcId="{DD1DCD22-F645-4B7E-9974-2A50399DB59B}" destId="{26A9F723-3276-43DF-B9D2-0BA2F0C74F13}" srcOrd="0" destOrd="0" presId="urn:microsoft.com/office/officeart/2005/8/layout/process5"/>
    <dgm:cxn modelId="{A5CB923A-FE8E-4342-9F16-AA3AAE785725}" type="presOf" srcId="{5A00F275-44A4-4C2B-84E1-B39BADCA1C0F}" destId="{5DECDED1-6072-4AB5-ADF5-CF08586F7D32}" srcOrd="1" destOrd="0" presId="urn:microsoft.com/office/officeart/2005/8/layout/process5"/>
    <dgm:cxn modelId="{1942D65F-148F-40AA-9621-272FBE9BAAA0}" srcId="{D0A5CEFC-B94F-4E2B-886D-E61F4D956F77}" destId="{FCC1707A-00E1-4916-ACF6-86CE4AD05BDD}" srcOrd="2" destOrd="0" parTransId="{D9A6FB43-6512-482A-8AB6-13AB3200A536}" sibTransId="{24056EB9-5F60-48C5-ABE2-8F2127B590EF}"/>
    <dgm:cxn modelId="{30C34E68-65A6-4D9E-B905-4653A422BBBE}" type="presOf" srcId="{192066B4-9548-4F67-BA99-06313848A4D1}" destId="{A539CB0F-57F7-49EC-BEE1-EB3C394330B1}" srcOrd="0" destOrd="0" presId="urn:microsoft.com/office/officeart/2005/8/layout/process5"/>
    <dgm:cxn modelId="{255CFA6E-7414-45D3-B8B8-B4359CBF6427}" type="presOf" srcId="{24056EB9-5F60-48C5-ABE2-8F2127B590EF}" destId="{729B841C-AF4A-454D-941C-0B37243A5EB8}" srcOrd="1" destOrd="0" presId="urn:microsoft.com/office/officeart/2005/8/layout/process5"/>
    <dgm:cxn modelId="{337B2456-8BB9-4C12-AEEB-7AA863E5ED50}" srcId="{D0A5CEFC-B94F-4E2B-886D-E61F4D956F77}" destId="{071E76AF-DFF9-4C85-91A5-4132D11A3CCE}" srcOrd="0" destOrd="0" parTransId="{6705751E-950D-47CF-97AC-4071FBB53652}" sibTransId="{88FB500E-0F70-42D8-94D6-9ED7D3896AA2}"/>
    <dgm:cxn modelId="{BA18F479-1743-4B59-93DB-2FA88E68F177}" srcId="{D0A5CEFC-B94F-4E2B-886D-E61F4D956F77}" destId="{8C0A4FA4-5ECB-4C8F-80C2-0EE9B46DE5B2}" srcOrd="7" destOrd="0" parTransId="{5AB032F5-13F2-4D04-B4B3-AF9C803D2AD4}" sibTransId="{7922BCC8-9FB8-4AD1-BC18-6C822CF711A2}"/>
    <dgm:cxn modelId="{2ECE227E-D15F-4510-A313-86C4D70F2B6C}" type="presOf" srcId="{88FB500E-0F70-42D8-94D6-9ED7D3896AA2}" destId="{FB0024D4-2AE3-4661-8805-D5FE5F88E41D}" srcOrd="0" destOrd="0" presId="urn:microsoft.com/office/officeart/2005/8/layout/process5"/>
    <dgm:cxn modelId="{15FC6F85-D559-4F58-8304-F844D2306833}" type="presOf" srcId="{871C8B6D-0B7E-437E-ADBC-660775A86A49}" destId="{B3C88392-BC91-4AFE-AFB9-01D20B252D4D}" srcOrd="0" destOrd="0" presId="urn:microsoft.com/office/officeart/2005/8/layout/process5"/>
    <dgm:cxn modelId="{CE2BBE87-2B78-4E07-AFA0-3A28297B069A}" type="presOf" srcId="{8C0A4FA4-5ECB-4C8F-80C2-0EE9B46DE5B2}" destId="{77021829-05FF-47D7-B734-1D8ABF589C75}" srcOrd="0" destOrd="0" presId="urn:microsoft.com/office/officeart/2005/8/layout/process5"/>
    <dgm:cxn modelId="{9073E691-7E67-4AFD-9305-9137A79FF004}" srcId="{D0A5CEFC-B94F-4E2B-886D-E61F4D956F77}" destId="{8BAC2966-B1C1-4EA8-A4A8-F5F7A136CFF3}" srcOrd="4" destOrd="0" parTransId="{3F232FCE-3664-4763-AA4C-F21CC1C01C29}" sibTransId="{4CF53C86-46D6-46BB-B035-6842B7983801}"/>
    <dgm:cxn modelId="{088D1493-571B-48A7-AF75-1575F74A0235}" srcId="{D0A5CEFC-B94F-4E2B-886D-E61F4D956F77}" destId="{C2087B59-BAAF-49F9-8B6C-941AA88C213F}" srcOrd="5" destOrd="0" parTransId="{73FC36E3-0978-4656-98DA-2FCFD9CCCAD6}" sibTransId="{5A00F275-44A4-4C2B-84E1-B39BADCA1C0F}"/>
    <dgm:cxn modelId="{B6B8DD9A-1B3C-42A5-AEB5-1E1C7F9C2290}" type="presOf" srcId="{071E76AF-DFF9-4C85-91A5-4132D11A3CCE}" destId="{CB14DE1A-607C-4DA9-BAFE-E9400C90E6E5}" srcOrd="0" destOrd="0" presId="urn:microsoft.com/office/officeart/2005/8/layout/process5"/>
    <dgm:cxn modelId="{9930B49B-9655-4E82-9C4A-237AB40E8748}" type="presOf" srcId="{8BAC2966-B1C1-4EA8-A4A8-F5F7A136CFF3}" destId="{A8171FF2-464D-4EBC-A8F9-099C15A8E0E2}" srcOrd="0" destOrd="0" presId="urn:microsoft.com/office/officeart/2005/8/layout/process5"/>
    <dgm:cxn modelId="{2EF22F9F-3BF7-439C-B2DE-E589F1D35131}" type="presOf" srcId="{B4F93132-AD28-4988-A28C-C8570BEB12E3}" destId="{9B4FB10F-00C9-4505-893F-0055322B98FF}" srcOrd="1" destOrd="0" presId="urn:microsoft.com/office/officeart/2005/8/layout/process5"/>
    <dgm:cxn modelId="{B0D6E3B3-F828-4D86-9CAD-5DFE3EC5A2E8}" type="presOf" srcId="{FCC1707A-00E1-4916-ACF6-86CE4AD05BDD}" destId="{E20E8F6D-275C-47B8-BD15-907B23604126}" srcOrd="0" destOrd="0" presId="urn:microsoft.com/office/officeart/2005/8/layout/process5"/>
    <dgm:cxn modelId="{DD2864C0-7A68-4701-978E-065BDF94AC3A}" type="presOf" srcId="{4CF53C86-46D6-46BB-B035-6842B7983801}" destId="{BAF301BE-70D8-4A49-8F78-8E3D1B02C284}" srcOrd="1" destOrd="0" presId="urn:microsoft.com/office/officeart/2005/8/layout/process5"/>
    <dgm:cxn modelId="{96C885DA-C35C-4710-909C-F2C5C99ED8C3}" type="presOf" srcId="{24056EB9-5F60-48C5-ABE2-8F2127B590EF}" destId="{A61F1477-092B-4253-9EB7-27F0E1BE7ED2}" srcOrd="0" destOrd="0" presId="urn:microsoft.com/office/officeart/2005/8/layout/process5"/>
    <dgm:cxn modelId="{5C8AE6DC-0084-4169-B1CE-1488DA351307}" srcId="{D0A5CEFC-B94F-4E2B-886D-E61F4D956F77}" destId="{871C8B6D-0B7E-437E-ADBC-660775A86A49}" srcOrd="6" destOrd="0" parTransId="{179267F7-B7EE-45E9-BB50-50BAEC954F8D}" sibTransId="{DD1DCD22-F645-4B7E-9974-2A50399DB59B}"/>
    <dgm:cxn modelId="{D57AE2E2-370F-4DEB-B905-6A5AF1BE741C}" type="presOf" srcId="{287CAC34-18F8-4372-869E-755B118397BF}" destId="{E65E899F-AD9B-43D8-8419-2C135876E46E}" srcOrd="0" destOrd="0" presId="urn:microsoft.com/office/officeart/2005/8/layout/process5"/>
    <dgm:cxn modelId="{FFAF8CF0-3655-4235-BEB7-D2FCE3BACA93}" type="presOf" srcId="{88FB500E-0F70-42D8-94D6-9ED7D3896AA2}" destId="{586F3B6B-07C7-4279-8D6B-2FEE7A6D140B}" srcOrd="1" destOrd="0" presId="urn:microsoft.com/office/officeart/2005/8/layout/process5"/>
    <dgm:cxn modelId="{16BACAF1-0500-4F87-BB27-80D6A3556E03}" type="presOf" srcId="{D0A5CEFC-B94F-4E2B-886D-E61F4D956F77}" destId="{40F99E78-5F0B-476A-BAAE-A763089A660A}" srcOrd="0" destOrd="0" presId="urn:microsoft.com/office/officeart/2005/8/layout/process5"/>
    <dgm:cxn modelId="{EBEA30F6-37EA-4E99-A8A4-18342586C670}" type="presOf" srcId="{C2087B59-BAAF-49F9-8B6C-941AA88C213F}" destId="{A0DD7596-EBB9-4AFA-AF27-28E36CBAFD6B}" srcOrd="0" destOrd="0" presId="urn:microsoft.com/office/officeart/2005/8/layout/process5"/>
    <dgm:cxn modelId="{B7D7EFF7-1033-40FC-AB41-712F84CD6472}" srcId="{D0A5CEFC-B94F-4E2B-886D-E61F4D956F77}" destId="{FB1CFE36-D99E-43BB-B245-EF6CA25D9EE2}" srcOrd="1" destOrd="0" parTransId="{45093CD8-7A68-4184-9175-8ECCCDB2C844}" sibTransId="{B4F93132-AD28-4988-A28C-C8570BEB12E3}"/>
    <dgm:cxn modelId="{3B50BB07-0565-4E69-AC61-C29FDADB8207}" type="presParOf" srcId="{40F99E78-5F0B-476A-BAAE-A763089A660A}" destId="{CB14DE1A-607C-4DA9-BAFE-E9400C90E6E5}" srcOrd="0" destOrd="0" presId="urn:microsoft.com/office/officeart/2005/8/layout/process5"/>
    <dgm:cxn modelId="{B38940FA-74CF-4E83-B02A-53388AE62023}" type="presParOf" srcId="{40F99E78-5F0B-476A-BAAE-A763089A660A}" destId="{FB0024D4-2AE3-4661-8805-D5FE5F88E41D}" srcOrd="1" destOrd="0" presId="urn:microsoft.com/office/officeart/2005/8/layout/process5"/>
    <dgm:cxn modelId="{6FDDEBAD-12D6-4F68-96EC-6D724FC950AA}" type="presParOf" srcId="{FB0024D4-2AE3-4661-8805-D5FE5F88E41D}" destId="{586F3B6B-07C7-4279-8D6B-2FEE7A6D140B}" srcOrd="0" destOrd="0" presId="urn:microsoft.com/office/officeart/2005/8/layout/process5"/>
    <dgm:cxn modelId="{0E19D44E-BFFB-421D-9271-BF45B8C544D8}" type="presParOf" srcId="{40F99E78-5F0B-476A-BAAE-A763089A660A}" destId="{811C0784-1A71-409A-8E0E-5128FDA3D75F}" srcOrd="2" destOrd="0" presId="urn:microsoft.com/office/officeart/2005/8/layout/process5"/>
    <dgm:cxn modelId="{CB8C0EFB-A841-480F-B9D4-11AC3959AA52}" type="presParOf" srcId="{40F99E78-5F0B-476A-BAAE-A763089A660A}" destId="{F5B6C94F-3B20-4A1F-AEC7-5F123128E0C2}" srcOrd="3" destOrd="0" presId="urn:microsoft.com/office/officeart/2005/8/layout/process5"/>
    <dgm:cxn modelId="{DEB6F76B-0EC9-4A9E-8F77-B6F0B38A87EE}" type="presParOf" srcId="{F5B6C94F-3B20-4A1F-AEC7-5F123128E0C2}" destId="{9B4FB10F-00C9-4505-893F-0055322B98FF}" srcOrd="0" destOrd="0" presId="urn:microsoft.com/office/officeart/2005/8/layout/process5"/>
    <dgm:cxn modelId="{2A1F0060-385C-4B52-A801-1F34AB2D6880}" type="presParOf" srcId="{40F99E78-5F0B-476A-BAAE-A763089A660A}" destId="{E20E8F6D-275C-47B8-BD15-907B23604126}" srcOrd="4" destOrd="0" presId="urn:microsoft.com/office/officeart/2005/8/layout/process5"/>
    <dgm:cxn modelId="{A7FBE90B-6259-4114-9F99-062BE8FD9E6A}" type="presParOf" srcId="{40F99E78-5F0B-476A-BAAE-A763089A660A}" destId="{A61F1477-092B-4253-9EB7-27F0E1BE7ED2}" srcOrd="5" destOrd="0" presId="urn:microsoft.com/office/officeart/2005/8/layout/process5"/>
    <dgm:cxn modelId="{145FB37D-63F8-4226-8370-D2F31BD33AE6}" type="presParOf" srcId="{A61F1477-092B-4253-9EB7-27F0E1BE7ED2}" destId="{729B841C-AF4A-454D-941C-0B37243A5EB8}" srcOrd="0" destOrd="0" presId="urn:microsoft.com/office/officeart/2005/8/layout/process5"/>
    <dgm:cxn modelId="{7EB15EA2-C625-498C-B315-65CCB3C2603A}" type="presParOf" srcId="{40F99E78-5F0B-476A-BAAE-A763089A660A}" destId="{A539CB0F-57F7-49EC-BEE1-EB3C394330B1}" srcOrd="6" destOrd="0" presId="urn:microsoft.com/office/officeart/2005/8/layout/process5"/>
    <dgm:cxn modelId="{569429D3-B1D6-4E98-A3FE-6EB20BFF4A90}" type="presParOf" srcId="{40F99E78-5F0B-476A-BAAE-A763089A660A}" destId="{E65E899F-AD9B-43D8-8419-2C135876E46E}" srcOrd="7" destOrd="0" presId="urn:microsoft.com/office/officeart/2005/8/layout/process5"/>
    <dgm:cxn modelId="{987D4E1B-4739-4290-8D59-51E53784EB45}" type="presParOf" srcId="{E65E899F-AD9B-43D8-8419-2C135876E46E}" destId="{01F52EB1-EA34-46E1-B1AC-266A689B23CC}" srcOrd="0" destOrd="0" presId="urn:microsoft.com/office/officeart/2005/8/layout/process5"/>
    <dgm:cxn modelId="{FA3844F7-76C3-4C43-A720-B8A442E87680}" type="presParOf" srcId="{40F99E78-5F0B-476A-BAAE-A763089A660A}" destId="{A8171FF2-464D-4EBC-A8F9-099C15A8E0E2}" srcOrd="8" destOrd="0" presId="urn:microsoft.com/office/officeart/2005/8/layout/process5"/>
    <dgm:cxn modelId="{B4EEC886-75F8-46FD-BCB2-9B94963D599C}" type="presParOf" srcId="{40F99E78-5F0B-476A-BAAE-A763089A660A}" destId="{CE36697D-30BF-47FF-8E22-B75FE7FF847F}" srcOrd="9" destOrd="0" presId="urn:microsoft.com/office/officeart/2005/8/layout/process5"/>
    <dgm:cxn modelId="{BD5EDEA3-50E5-44EB-9E36-4A728C00BAFA}" type="presParOf" srcId="{CE36697D-30BF-47FF-8E22-B75FE7FF847F}" destId="{BAF301BE-70D8-4A49-8F78-8E3D1B02C284}" srcOrd="0" destOrd="0" presId="urn:microsoft.com/office/officeart/2005/8/layout/process5"/>
    <dgm:cxn modelId="{0E8FA902-DCBD-4D6A-8F9B-E9D7831E4592}" type="presParOf" srcId="{40F99E78-5F0B-476A-BAAE-A763089A660A}" destId="{A0DD7596-EBB9-4AFA-AF27-28E36CBAFD6B}" srcOrd="10" destOrd="0" presId="urn:microsoft.com/office/officeart/2005/8/layout/process5"/>
    <dgm:cxn modelId="{F2F33133-E33A-4913-9BE4-5AA47B5394E0}" type="presParOf" srcId="{40F99E78-5F0B-476A-BAAE-A763089A660A}" destId="{6E36C205-99EA-4A0C-B71F-17E3F9CE741B}" srcOrd="11" destOrd="0" presId="urn:microsoft.com/office/officeart/2005/8/layout/process5"/>
    <dgm:cxn modelId="{D8D48453-397A-4856-8E32-E65F98BC6988}" type="presParOf" srcId="{6E36C205-99EA-4A0C-B71F-17E3F9CE741B}" destId="{5DECDED1-6072-4AB5-ADF5-CF08586F7D32}" srcOrd="0" destOrd="0" presId="urn:microsoft.com/office/officeart/2005/8/layout/process5"/>
    <dgm:cxn modelId="{65643464-5CA1-44F5-9745-B5AA7D4BAB88}" type="presParOf" srcId="{40F99E78-5F0B-476A-BAAE-A763089A660A}" destId="{B3C88392-BC91-4AFE-AFB9-01D20B252D4D}" srcOrd="12" destOrd="0" presId="urn:microsoft.com/office/officeart/2005/8/layout/process5"/>
    <dgm:cxn modelId="{A8F8BF1C-FAA1-485F-808B-27BEC007AB2E}" type="presParOf" srcId="{40F99E78-5F0B-476A-BAAE-A763089A660A}" destId="{26A9F723-3276-43DF-B9D2-0BA2F0C74F13}" srcOrd="13" destOrd="0" presId="urn:microsoft.com/office/officeart/2005/8/layout/process5"/>
    <dgm:cxn modelId="{C9B5F777-1160-4FC7-BE24-92A4AA03AA2F}" type="presParOf" srcId="{26A9F723-3276-43DF-B9D2-0BA2F0C74F13}" destId="{421CDA59-9A9F-44B1-90EE-4AF4C006AD75}" srcOrd="0" destOrd="0" presId="urn:microsoft.com/office/officeart/2005/8/layout/process5"/>
    <dgm:cxn modelId="{7FCCF09A-08B1-4390-A49D-48461C3A34DB}" type="presParOf" srcId="{40F99E78-5F0B-476A-BAAE-A763089A660A}" destId="{77021829-05FF-47D7-B734-1D8ABF589C75}" srcOrd="14" destOrd="0" presId="urn:microsoft.com/office/officeart/2005/8/layout/process5"/>
  </dgm:cxnLst>
  <dgm:bg>
    <a:noFill/>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9E47424-BA42-412F-9A85-5565B0B6D8B2}" type="doc">
      <dgm:prSet loTypeId="urn:microsoft.com/office/officeart/2008/layout/VerticalCurvedList" loCatId="list" qsTypeId="urn:microsoft.com/office/officeart/2005/8/quickstyle/simple3" qsCatId="simple" csTypeId="urn:microsoft.com/office/officeart/2005/8/colors/accent4_2" csCatId="accent4" phldr="1"/>
      <dgm:spPr/>
      <dgm:t>
        <a:bodyPr/>
        <a:lstStyle/>
        <a:p>
          <a:endParaRPr lang="en-US"/>
        </a:p>
      </dgm:t>
    </dgm:pt>
    <dgm:pt modelId="{BEFCBFFF-7C41-437B-9E99-D83118B6C078}">
      <dgm:prSet phldrT="[Text]" custT="1"/>
      <dgm:spPr/>
      <dgm:t>
        <a:bodyPr/>
        <a:lstStyle/>
        <a:p>
          <a:pPr>
            <a:buFont typeface="Arial" panose="020B0604020202020204" pitchFamily="34" charset="0"/>
            <a:buChar char="•"/>
          </a:pPr>
          <a:r>
            <a:rPr lang="en-US" sz="1600" b="0">
              <a:latin typeface="Tahoma" panose="020B0604030504040204" pitchFamily="34" charset="0"/>
              <a:ea typeface="Tahoma" panose="020B0604030504040204" pitchFamily="34" charset="0"/>
              <a:cs typeface="Tahoma" panose="020B0604030504040204" pitchFamily="34" charset="0"/>
            </a:rPr>
            <a:t>Food Mart (CFM) is a chain of convenience stores in the United States. The private company's headquarters are in Mentor, Ohio, and there are currently approximately 325 stores located in the US.</a:t>
          </a:r>
          <a:endParaRPr lang="en-US" sz="1600" b="0" dirty="0">
            <a:latin typeface="Tahoma" panose="020B0604030504040204" pitchFamily="34" charset="0"/>
            <a:ea typeface="Tahoma" panose="020B0604030504040204" pitchFamily="34" charset="0"/>
            <a:cs typeface="Tahoma" panose="020B0604030504040204" pitchFamily="34" charset="0"/>
          </a:endParaRPr>
        </a:p>
      </dgm:t>
    </dgm:pt>
    <dgm:pt modelId="{464D7B15-265A-42E4-8432-B81EDF93958B}" type="parTrans" cxnId="{02A82A27-2248-4FB3-87DC-BC8F0FCE4791}">
      <dgm:prSet/>
      <dgm:spPr/>
      <dgm:t>
        <a:bodyPr/>
        <a:lstStyle/>
        <a:p>
          <a:endParaRPr lang="en-US" sz="1600" b="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FF21330-4451-483F-94B1-430DE0748954}" type="sibTrans" cxnId="{02A82A27-2248-4FB3-87DC-BC8F0FCE4791}">
      <dgm:prSet/>
      <dgm:spPr/>
      <dgm:t>
        <a:bodyPr/>
        <a:lstStyle/>
        <a:p>
          <a:endParaRPr lang="en-US" sz="1600" b="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11CDCE2-6B6C-4DBF-BF81-224A900DD3A6}">
      <dgm:prSet custT="1"/>
      <dgm:spPr/>
      <dgm:t>
        <a:bodyPr/>
        <a:lstStyle/>
        <a:p>
          <a:r>
            <a:rPr lang="en-US" sz="1600" b="0">
              <a:latin typeface="Tahoma" panose="020B0604030504040204" pitchFamily="34" charset="0"/>
              <a:ea typeface="Tahoma" panose="020B0604030504040204" pitchFamily="34" charset="0"/>
              <a:cs typeface="Tahoma" panose="020B0604030504040204" pitchFamily="34" charset="0"/>
            </a:rPr>
            <a:t>Food Mart was the nation's third-largest chain of convenience stores as of 1988.</a:t>
          </a:r>
          <a:endParaRPr lang="en-US" sz="1600" b="0" dirty="0">
            <a:latin typeface="Tahoma" panose="020B0604030504040204" pitchFamily="34" charset="0"/>
            <a:ea typeface="Tahoma" panose="020B0604030504040204" pitchFamily="34" charset="0"/>
            <a:cs typeface="Tahoma" panose="020B0604030504040204" pitchFamily="34" charset="0"/>
          </a:endParaRPr>
        </a:p>
      </dgm:t>
    </dgm:pt>
    <dgm:pt modelId="{2BFCCA59-187A-44D0-9B32-10599D736B09}" type="parTrans" cxnId="{E453239F-42CE-48AA-AA50-81E06D9164C0}">
      <dgm:prSet/>
      <dgm:spPr/>
      <dgm:t>
        <a:bodyPr/>
        <a:lstStyle/>
        <a:p>
          <a:endParaRPr lang="en-US" sz="1600" b="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7ED3E84A-CB58-49C7-8B36-D399B9064230}" type="sibTrans" cxnId="{E453239F-42CE-48AA-AA50-81E06D9164C0}">
      <dgm:prSet/>
      <dgm:spPr/>
      <dgm:t>
        <a:bodyPr/>
        <a:lstStyle/>
        <a:p>
          <a:endParaRPr lang="en-US" sz="1600" b="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57524AF6-83AA-44C6-B4A3-DC6CB93D535C}">
      <dgm:prSet custT="1"/>
      <dgm:spPr/>
      <dgm:t>
        <a:bodyPr/>
        <a:lstStyle/>
        <a:p>
          <a:r>
            <a:rPr lang="en-US" sz="1600" b="0">
              <a:latin typeface="Tahoma" panose="020B0604030504040204" pitchFamily="34" charset="0"/>
              <a:ea typeface="Tahoma" panose="020B0604030504040204" pitchFamily="34" charset="0"/>
              <a:cs typeface="Tahoma" panose="020B0604030504040204" pitchFamily="34" charset="0"/>
            </a:rPr>
            <a:t>The NASDAQ exchange dropped Convenient Food Mart the same year when the company failed to meet financial reporting requirements.</a:t>
          </a:r>
          <a:endParaRPr lang="en-US" sz="1600" b="0" dirty="0">
            <a:latin typeface="Tahoma" panose="020B0604030504040204" pitchFamily="34" charset="0"/>
            <a:ea typeface="Tahoma" panose="020B0604030504040204" pitchFamily="34" charset="0"/>
            <a:cs typeface="Tahoma" panose="020B0604030504040204" pitchFamily="34" charset="0"/>
          </a:endParaRPr>
        </a:p>
      </dgm:t>
    </dgm:pt>
    <dgm:pt modelId="{09FC81A2-2110-4928-9C52-C68893933BD0}" type="parTrans" cxnId="{2F5D0B20-25D0-4FE6-9005-43415B2C9AE3}">
      <dgm:prSet/>
      <dgm:spPr/>
      <dgm:t>
        <a:bodyPr/>
        <a:lstStyle/>
        <a:p>
          <a:endParaRPr lang="en-US" sz="1600" b="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E9C21AB-E3EE-40E9-926F-0DD84807F473}" type="sibTrans" cxnId="{2F5D0B20-25D0-4FE6-9005-43415B2C9AE3}">
      <dgm:prSet/>
      <dgm:spPr/>
      <dgm:t>
        <a:bodyPr/>
        <a:lstStyle/>
        <a:p>
          <a:endParaRPr lang="en-US" sz="1600" b="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FF9399D3-B021-47D7-AEB4-A8A426F08E23}" type="pres">
      <dgm:prSet presAssocID="{79E47424-BA42-412F-9A85-5565B0B6D8B2}" presName="Name0" presStyleCnt="0">
        <dgm:presLayoutVars>
          <dgm:chMax val="7"/>
          <dgm:chPref val="7"/>
          <dgm:dir/>
        </dgm:presLayoutVars>
      </dgm:prSet>
      <dgm:spPr/>
    </dgm:pt>
    <dgm:pt modelId="{30CFE44A-7D62-4FFE-8BEB-B61CCA19AA9F}" type="pres">
      <dgm:prSet presAssocID="{79E47424-BA42-412F-9A85-5565B0B6D8B2}" presName="Name1" presStyleCnt="0"/>
      <dgm:spPr/>
    </dgm:pt>
    <dgm:pt modelId="{BE835C71-F2E8-4FB2-A971-C164F57F9A73}" type="pres">
      <dgm:prSet presAssocID="{79E47424-BA42-412F-9A85-5565B0B6D8B2}" presName="cycle" presStyleCnt="0"/>
      <dgm:spPr/>
    </dgm:pt>
    <dgm:pt modelId="{27672D7D-BBD4-4013-8577-A0C0E63E0CBE}" type="pres">
      <dgm:prSet presAssocID="{79E47424-BA42-412F-9A85-5565B0B6D8B2}" presName="srcNode" presStyleLbl="node1" presStyleIdx="0" presStyleCnt="3"/>
      <dgm:spPr/>
    </dgm:pt>
    <dgm:pt modelId="{BB778FD2-6FCF-4780-BAEE-CDE39A847F16}" type="pres">
      <dgm:prSet presAssocID="{79E47424-BA42-412F-9A85-5565B0B6D8B2}" presName="conn" presStyleLbl="parChTrans1D2" presStyleIdx="0" presStyleCnt="1"/>
      <dgm:spPr/>
    </dgm:pt>
    <dgm:pt modelId="{938DE1D4-9536-44C0-839F-5BC123A178C0}" type="pres">
      <dgm:prSet presAssocID="{79E47424-BA42-412F-9A85-5565B0B6D8B2}" presName="extraNode" presStyleLbl="node1" presStyleIdx="0" presStyleCnt="3"/>
      <dgm:spPr/>
    </dgm:pt>
    <dgm:pt modelId="{CF0AFAA4-EB0D-463C-A676-BC4521E0A927}" type="pres">
      <dgm:prSet presAssocID="{79E47424-BA42-412F-9A85-5565B0B6D8B2}" presName="dstNode" presStyleLbl="node1" presStyleIdx="0" presStyleCnt="3"/>
      <dgm:spPr/>
    </dgm:pt>
    <dgm:pt modelId="{7501BC3C-0EDA-44FD-9D6A-B0829AB8FF44}" type="pres">
      <dgm:prSet presAssocID="{BEFCBFFF-7C41-437B-9E99-D83118B6C078}" presName="text_1" presStyleLbl="node1" presStyleIdx="0" presStyleCnt="3">
        <dgm:presLayoutVars>
          <dgm:bulletEnabled val="1"/>
        </dgm:presLayoutVars>
      </dgm:prSet>
      <dgm:spPr/>
    </dgm:pt>
    <dgm:pt modelId="{EA876093-AC6F-4E51-8C60-96A7AAD93669}" type="pres">
      <dgm:prSet presAssocID="{BEFCBFFF-7C41-437B-9E99-D83118B6C078}" presName="accent_1" presStyleCnt="0"/>
      <dgm:spPr/>
    </dgm:pt>
    <dgm:pt modelId="{2C077DD5-C42F-466A-A00D-A16BE096D64D}" type="pres">
      <dgm:prSet presAssocID="{BEFCBFFF-7C41-437B-9E99-D83118B6C078}" presName="accentRepeatNode" presStyleLbl="solidFgAcc1" presStyleIdx="0" presStyleCnt="3" custScaleX="100000" custScaleY="100000">
        <dgm:style>
          <a:lnRef idx="2">
            <a:schemeClr val="accent4"/>
          </a:lnRef>
          <a:fillRef idx="1">
            <a:schemeClr val="lt1"/>
          </a:fillRef>
          <a:effectRef idx="0">
            <a:schemeClr val="accent4"/>
          </a:effectRef>
          <a:fontRef idx="minor">
            <a:schemeClr val="dk1"/>
          </a:fontRef>
        </dgm:style>
      </dgm:prSet>
      <dgm:spPr>
        <a:solidFill>
          <a:srgbClr val="B5EECC"/>
        </a:solidFill>
        <a:ln/>
      </dgm:spPr>
    </dgm:pt>
    <dgm:pt modelId="{7FDC6C7C-F218-45AB-A411-19F0A5664A4F}" type="pres">
      <dgm:prSet presAssocID="{311CDCE2-6B6C-4DBF-BF81-224A900DD3A6}" presName="text_2" presStyleLbl="node1" presStyleIdx="1" presStyleCnt="3">
        <dgm:presLayoutVars>
          <dgm:bulletEnabled val="1"/>
        </dgm:presLayoutVars>
      </dgm:prSet>
      <dgm:spPr/>
    </dgm:pt>
    <dgm:pt modelId="{7C0A07AB-82F4-45F2-8CCE-E85684AB9D7C}" type="pres">
      <dgm:prSet presAssocID="{311CDCE2-6B6C-4DBF-BF81-224A900DD3A6}" presName="accent_2" presStyleCnt="0"/>
      <dgm:spPr/>
    </dgm:pt>
    <dgm:pt modelId="{7BCD16BF-6B17-4A4E-93C1-2281BF198583}" type="pres">
      <dgm:prSet presAssocID="{311CDCE2-6B6C-4DBF-BF81-224A900DD3A6}" presName="accentRepeatNode" presStyleLbl="solidFgAcc1" presStyleIdx="1" presStyleCnt="3"/>
      <dgm:spPr>
        <a:solidFill>
          <a:srgbClr val="B5EECC"/>
        </a:solidFill>
      </dgm:spPr>
    </dgm:pt>
    <dgm:pt modelId="{BD54A160-994B-47DB-B063-B28AF57DEA57}" type="pres">
      <dgm:prSet presAssocID="{57524AF6-83AA-44C6-B4A3-DC6CB93D535C}" presName="text_3" presStyleLbl="node1" presStyleIdx="2" presStyleCnt="3">
        <dgm:presLayoutVars>
          <dgm:bulletEnabled val="1"/>
        </dgm:presLayoutVars>
      </dgm:prSet>
      <dgm:spPr/>
    </dgm:pt>
    <dgm:pt modelId="{A587C3B5-8F3A-406A-A071-7408B7E7B257}" type="pres">
      <dgm:prSet presAssocID="{57524AF6-83AA-44C6-B4A3-DC6CB93D535C}" presName="accent_3" presStyleCnt="0"/>
      <dgm:spPr/>
    </dgm:pt>
    <dgm:pt modelId="{C4ED1057-4370-41CE-936C-73622F4F9D24}" type="pres">
      <dgm:prSet presAssocID="{57524AF6-83AA-44C6-B4A3-DC6CB93D535C}" presName="accentRepeatNode" presStyleLbl="solidFgAcc1" presStyleIdx="2" presStyleCnt="3"/>
      <dgm:spPr>
        <a:solidFill>
          <a:srgbClr val="B5EECC"/>
        </a:solidFill>
      </dgm:spPr>
    </dgm:pt>
  </dgm:ptLst>
  <dgm:cxnLst>
    <dgm:cxn modelId="{2F5D0B20-25D0-4FE6-9005-43415B2C9AE3}" srcId="{79E47424-BA42-412F-9A85-5565B0B6D8B2}" destId="{57524AF6-83AA-44C6-B4A3-DC6CB93D535C}" srcOrd="2" destOrd="0" parTransId="{09FC81A2-2110-4928-9C52-C68893933BD0}" sibTransId="{FE9C21AB-E3EE-40E9-926F-0DD84807F473}"/>
    <dgm:cxn modelId="{02A82A27-2248-4FB3-87DC-BC8F0FCE4791}" srcId="{79E47424-BA42-412F-9A85-5565B0B6D8B2}" destId="{BEFCBFFF-7C41-437B-9E99-D83118B6C078}" srcOrd="0" destOrd="0" parTransId="{464D7B15-265A-42E4-8432-B81EDF93958B}" sibTransId="{3FF21330-4451-483F-94B1-430DE0748954}"/>
    <dgm:cxn modelId="{FC27ED55-A86B-4455-AD2F-66B85A0AC402}" type="presOf" srcId="{311CDCE2-6B6C-4DBF-BF81-224A900DD3A6}" destId="{7FDC6C7C-F218-45AB-A411-19F0A5664A4F}" srcOrd="0" destOrd="0" presId="urn:microsoft.com/office/officeart/2008/layout/VerticalCurvedList"/>
    <dgm:cxn modelId="{FF903581-C545-4772-9053-D3D36BCA3B42}" type="presOf" srcId="{BEFCBFFF-7C41-437B-9E99-D83118B6C078}" destId="{7501BC3C-0EDA-44FD-9D6A-B0829AB8FF44}" srcOrd="0" destOrd="0" presId="urn:microsoft.com/office/officeart/2008/layout/VerticalCurvedList"/>
    <dgm:cxn modelId="{E453239F-42CE-48AA-AA50-81E06D9164C0}" srcId="{79E47424-BA42-412F-9A85-5565B0B6D8B2}" destId="{311CDCE2-6B6C-4DBF-BF81-224A900DD3A6}" srcOrd="1" destOrd="0" parTransId="{2BFCCA59-187A-44D0-9B32-10599D736B09}" sibTransId="{7ED3E84A-CB58-49C7-8B36-D399B9064230}"/>
    <dgm:cxn modelId="{B723B6C2-14F8-42FC-A0AA-1E58D43DA649}" type="presOf" srcId="{3FF21330-4451-483F-94B1-430DE0748954}" destId="{BB778FD2-6FCF-4780-BAEE-CDE39A847F16}" srcOrd="0" destOrd="0" presId="urn:microsoft.com/office/officeart/2008/layout/VerticalCurvedList"/>
    <dgm:cxn modelId="{4BB98ECA-94D3-4527-B8FF-74AB8E6059CD}" type="presOf" srcId="{57524AF6-83AA-44C6-B4A3-DC6CB93D535C}" destId="{BD54A160-994B-47DB-B063-B28AF57DEA57}" srcOrd="0" destOrd="0" presId="urn:microsoft.com/office/officeart/2008/layout/VerticalCurvedList"/>
    <dgm:cxn modelId="{76FA48F5-81AF-4AA6-9210-9075897EC23B}" type="presOf" srcId="{79E47424-BA42-412F-9A85-5565B0B6D8B2}" destId="{FF9399D3-B021-47D7-AEB4-A8A426F08E23}" srcOrd="0" destOrd="0" presId="urn:microsoft.com/office/officeart/2008/layout/VerticalCurvedList"/>
    <dgm:cxn modelId="{0A965025-015F-450E-B0DF-D26736FDA838}" type="presParOf" srcId="{FF9399D3-B021-47D7-AEB4-A8A426F08E23}" destId="{30CFE44A-7D62-4FFE-8BEB-B61CCA19AA9F}" srcOrd="0" destOrd="0" presId="urn:microsoft.com/office/officeart/2008/layout/VerticalCurvedList"/>
    <dgm:cxn modelId="{5BE5CBA2-912B-4C72-9C29-486700DFD8CF}" type="presParOf" srcId="{30CFE44A-7D62-4FFE-8BEB-B61CCA19AA9F}" destId="{BE835C71-F2E8-4FB2-A971-C164F57F9A73}" srcOrd="0" destOrd="0" presId="urn:microsoft.com/office/officeart/2008/layout/VerticalCurvedList"/>
    <dgm:cxn modelId="{FC83F2C6-F43B-403D-ADA5-EFDBF7E50875}" type="presParOf" srcId="{BE835C71-F2E8-4FB2-A971-C164F57F9A73}" destId="{27672D7D-BBD4-4013-8577-A0C0E63E0CBE}" srcOrd="0" destOrd="0" presId="urn:microsoft.com/office/officeart/2008/layout/VerticalCurvedList"/>
    <dgm:cxn modelId="{F78F87D9-0B09-44FE-9842-38382A51774B}" type="presParOf" srcId="{BE835C71-F2E8-4FB2-A971-C164F57F9A73}" destId="{BB778FD2-6FCF-4780-BAEE-CDE39A847F16}" srcOrd="1" destOrd="0" presId="urn:microsoft.com/office/officeart/2008/layout/VerticalCurvedList"/>
    <dgm:cxn modelId="{71A9B5DD-889B-4711-A77A-150E361D1238}" type="presParOf" srcId="{BE835C71-F2E8-4FB2-A971-C164F57F9A73}" destId="{938DE1D4-9536-44C0-839F-5BC123A178C0}" srcOrd="2" destOrd="0" presId="urn:microsoft.com/office/officeart/2008/layout/VerticalCurvedList"/>
    <dgm:cxn modelId="{ADEEA67F-F5EC-4E21-BCD3-346CC6799FF6}" type="presParOf" srcId="{BE835C71-F2E8-4FB2-A971-C164F57F9A73}" destId="{CF0AFAA4-EB0D-463C-A676-BC4521E0A927}" srcOrd="3" destOrd="0" presId="urn:microsoft.com/office/officeart/2008/layout/VerticalCurvedList"/>
    <dgm:cxn modelId="{462DDAA0-1478-4FD3-93EB-84F557FDF6D4}" type="presParOf" srcId="{30CFE44A-7D62-4FFE-8BEB-B61CCA19AA9F}" destId="{7501BC3C-0EDA-44FD-9D6A-B0829AB8FF44}" srcOrd="1" destOrd="0" presId="urn:microsoft.com/office/officeart/2008/layout/VerticalCurvedList"/>
    <dgm:cxn modelId="{C8933792-7754-4B8D-94F0-59E0FD0ED2F3}" type="presParOf" srcId="{30CFE44A-7D62-4FFE-8BEB-B61CCA19AA9F}" destId="{EA876093-AC6F-4E51-8C60-96A7AAD93669}" srcOrd="2" destOrd="0" presId="urn:microsoft.com/office/officeart/2008/layout/VerticalCurvedList"/>
    <dgm:cxn modelId="{4CBCCF96-B6B0-45C8-902F-CEF0265EDF6F}" type="presParOf" srcId="{EA876093-AC6F-4E51-8C60-96A7AAD93669}" destId="{2C077DD5-C42F-466A-A00D-A16BE096D64D}" srcOrd="0" destOrd="0" presId="urn:microsoft.com/office/officeart/2008/layout/VerticalCurvedList"/>
    <dgm:cxn modelId="{AA6A9CE9-79D0-4A09-8C64-EE00C15D1385}" type="presParOf" srcId="{30CFE44A-7D62-4FFE-8BEB-B61CCA19AA9F}" destId="{7FDC6C7C-F218-45AB-A411-19F0A5664A4F}" srcOrd="3" destOrd="0" presId="urn:microsoft.com/office/officeart/2008/layout/VerticalCurvedList"/>
    <dgm:cxn modelId="{FCB5634F-DEA2-4917-B357-101C93D25161}" type="presParOf" srcId="{30CFE44A-7D62-4FFE-8BEB-B61CCA19AA9F}" destId="{7C0A07AB-82F4-45F2-8CCE-E85684AB9D7C}" srcOrd="4" destOrd="0" presId="urn:microsoft.com/office/officeart/2008/layout/VerticalCurvedList"/>
    <dgm:cxn modelId="{635CF494-386B-4D84-881D-D9FC087C8423}" type="presParOf" srcId="{7C0A07AB-82F4-45F2-8CCE-E85684AB9D7C}" destId="{7BCD16BF-6B17-4A4E-93C1-2281BF198583}" srcOrd="0" destOrd="0" presId="urn:microsoft.com/office/officeart/2008/layout/VerticalCurvedList"/>
    <dgm:cxn modelId="{9488E952-760F-40AF-AF03-27B95E70D919}" type="presParOf" srcId="{30CFE44A-7D62-4FFE-8BEB-B61CCA19AA9F}" destId="{BD54A160-994B-47DB-B063-B28AF57DEA57}" srcOrd="5" destOrd="0" presId="urn:microsoft.com/office/officeart/2008/layout/VerticalCurvedList"/>
    <dgm:cxn modelId="{01CC44BF-48BF-48FB-A8EF-817D84CC7736}" type="presParOf" srcId="{30CFE44A-7D62-4FFE-8BEB-B61CCA19AA9F}" destId="{A587C3B5-8F3A-406A-A071-7408B7E7B257}" srcOrd="6" destOrd="0" presId="urn:microsoft.com/office/officeart/2008/layout/VerticalCurvedList"/>
    <dgm:cxn modelId="{95344352-1504-40E9-93E9-4A397408ACBD}" type="presParOf" srcId="{A587C3B5-8F3A-406A-A071-7408B7E7B257}" destId="{C4ED1057-4370-41CE-936C-73622F4F9D2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4DE1A-607C-4DA9-BAFE-E9400C90E6E5}">
      <dsp:nvSpPr>
        <dsp:cNvPr id="0" name=""/>
        <dsp:cNvSpPr/>
      </dsp:nvSpPr>
      <dsp:spPr>
        <a:xfrm>
          <a:off x="562575" y="788"/>
          <a:ext cx="1950750" cy="1170450"/>
        </a:xfrm>
        <a:prstGeom prst="roundRect">
          <a:avLst>
            <a:gd name="adj" fmla="val 10000"/>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solidFill>
                <a:schemeClr val="tx1"/>
              </a:solidFill>
              <a:latin typeface="Tahoma" panose="020B0604030504040204" pitchFamily="34" charset="0"/>
              <a:ea typeface="Tahoma" panose="020B0604030504040204" pitchFamily="34" charset="0"/>
              <a:cs typeface="Tahoma" panose="020B0604030504040204" pitchFamily="34" charset="0"/>
            </a:rPr>
            <a:t>Problem Definition</a:t>
          </a:r>
          <a:endPar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96856" y="35069"/>
        <a:ext cx="1882188" cy="1101888"/>
      </dsp:txXfrm>
    </dsp:sp>
    <dsp:sp modelId="{FB0024D4-2AE3-4661-8805-D5FE5F88E41D}">
      <dsp:nvSpPr>
        <dsp:cNvPr id="0" name=""/>
        <dsp:cNvSpPr/>
      </dsp:nvSpPr>
      <dsp:spPr>
        <a:xfrm>
          <a:off x="2684991" y="344120"/>
          <a:ext cx="413559" cy="483786"/>
        </a:xfrm>
        <a:prstGeom prst="rightArrow">
          <a:avLst>
            <a:gd name="adj1" fmla="val 60000"/>
            <a:gd name="adj2" fmla="val 50000"/>
          </a:avLst>
        </a:prstGeom>
        <a:gradFill rotWithShape="0">
          <a:gsLst>
            <a:gs pos="0">
              <a:schemeClr val="accent4">
                <a:shade val="90000"/>
                <a:hueOff val="0"/>
                <a:satOff val="0"/>
                <a:lumOff val="0"/>
                <a:alphaOff val="0"/>
                <a:satMod val="103000"/>
                <a:lumMod val="102000"/>
                <a:tint val="94000"/>
              </a:schemeClr>
            </a:gs>
            <a:gs pos="50000">
              <a:schemeClr val="accent4">
                <a:shade val="90000"/>
                <a:hueOff val="0"/>
                <a:satOff val="0"/>
                <a:lumOff val="0"/>
                <a:alphaOff val="0"/>
                <a:satMod val="110000"/>
                <a:lumMod val="100000"/>
                <a:shade val="100000"/>
              </a:schemeClr>
            </a:gs>
            <a:gs pos="100000">
              <a:schemeClr val="accent4">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2684991" y="440877"/>
        <a:ext cx="289491" cy="290272"/>
      </dsp:txXfrm>
    </dsp:sp>
    <dsp:sp modelId="{811C0784-1A71-409A-8E0E-5128FDA3D75F}">
      <dsp:nvSpPr>
        <dsp:cNvPr id="0" name=""/>
        <dsp:cNvSpPr/>
      </dsp:nvSpPr>
      <dsp:spPr>
        <a:xfrm>
          <a:off x="3293625" y="788"/>
          <a:ext cx="1950750" cy="1170450"/>
        </a:xfrm>
        <a:prstGeom prst="roundRect">
          <a:avLst>
            <a:gd name="adj" fmla="val 10000"/>
          </a:avLst>
        </a:prstGeom>
        <a:gradFill rotWithShape="0">
          <a:gsLst>
            <a:gs pos="0">
              <a:schemeClr val="accent4">
                <a:alpha val="90000"/>
                <a:hueOff val="0"/>
                <a:satOff val="0"/>
                <a:lumOff val="0"/>
                <a:alphaOff val="-5714"/>
                <a:satMod val="103000"/>
                <a:lumMod val="102000"/>
                <a:tint val="94000"/>
              </a:schemeClr>
            </a:gs>
            <a:gs pos="50000">
              <a:schemeClr val="accent4">
                <a:alpha val="90000"/>
                <a:hueOff val="0"/>
                <a:satOff val="0"/>
                <a:lumOff val="0"/>
                <a:alphaOff val="-5714"/>
                <a:satMod val="110000"/>
                <a:lumMod val="100000"/>
                <a:shade val="100000"/>
              </a:schemeClr>
            </a:gs>
            <a:gs pos="100000">
              <a:schemeClr val="accent4">
                <a:alpha val="90000"/>
                <a:hueOff val="0"/>
                <a:satOff val="0"/>
                <a:lumOff val="0"/>
                <a:alphaOff val="-5714"/>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rPr>
            <a:t>Data Description</a:t>
          </a:r>
        </a:p>
      </dsp:txBody>
      <dsp:txXfrm>
        <a:off x="3327906" y="35069"/>
        <a:ext cx="1882188" cy="1101888"/>
      </dsp:txXfrm>
    </dsp:sp>
    <dsp:sp modelId="{F5B6C94F-3B20-4A1F-AEC7-5F123128E0C2}">
      <dsp:nvSpPr>
        <dsp:cNvPr id="0" name=""/>
        <dsp:cNvSpPr/>
      </dsp:nvSpPr>
      <dsp:spPr>
        <a:xfrm>
          <a:off x="5416042" y="344120"/>
          <a:ext cx="413559" cy="483786"/>
        </a:xfrm>
        <a:prstGeom prst="rightArrow">
          <a:avLst>
            <a:gd name="adj1" fmla="val 60000"/>
            <a:gd name="adj2" fmla="val 50000"/>
          </a:avLst>
        </a:prstGeom>
        <a:gradFill rotWithShape="0">
          <a:gsLst>
            <a:gs pos="0">
              <a:schemeClr val="accent4">
                <a:shade val="90000"/>
                <a:hueOff val="-105695"/>
                <a:satOff val="0"/>
                <a:lumOff val="6506"/>
                <a:alphaOff val="0"/>
                <a:satMod val="103000"/>
                <a:lumMod val="102000"/>
                <a:tint val="94000"/>
              </a:schemeClr>
            </a:gs>
            <a:gs pos="50000">
              <a:schemeClr val="accent4">
                <a:shade val="90000"/>
                <a:hueOff val="-105695"/>
                <a:satOff val="0"/>
                <a:lumOff val="6506"/>
                <a:alphaOff val="0"/>
                <a:satMod val="110000"/>
                <a:lumMod val="100000"/>
                <a:shade val="100000"/>
              </a:schemeClr>
            </a:gs>
            <a:gs pos="100000">
              <a:schemeClr val="accent4">
                <a:shade val="90000"/>
                <a:hueOff val="-105695"/>
                <a:satOff val="0"/>
                <a:lumOff val="65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5416042" y="440877"/>
        <a:ext cx="289491" cy="290272"/>
      </dsp:txXfrm>
    </dsp:sp>
    <dsp:sp modelId="{E20E8F6D-275C-47B8-BD15-907B23604126}">
      <dsp:nvSpPr>
        <dsp:cNvPr id="0" name=""/>
        <dsp:cNvSpPr/>
      </dsp:nvSpPr>
      <dsp:spPr>
        <a:xfrm>
          <a:off x="6024676" y="788"/>
          <a:ext cx="1950750" cy="1170450"/>
        </a:xfrm>
        <a:prstGeom prst="roundRect">
          <a:avLst>
            <a:gd name="adj" fmla="val 10000"/>
          </a:avLst>
        </a:prstGeom>
        <a:gradFill rotWithShape="0">
          <a:gsLst>
            <a:gs pos="0">
              <a:schemeClr val="accent4">
                <a:alpha val="90000"/>
                <a:hueOff val="0"/>
                <a:satOff val="0"/>
                <a:lumOff val="0"/>
                <a:alphaOff val="-11429"/>
                <a:satMod val="103000"/>
                <a:lumMod val="102000"/>
                <a:tint val="94000"/>
              </a:schemeClr>
            </a:gs>
            <a:gs pos="50000">
              <a:schemeClr val="accent4">
                <a:alpha val="90000"/>
                <a:hueOff val="0"/>
                <a:satOff val="0"/>
                <a:lumOff val="0"/>
                <a:alphaOff val="-11429"/>
                <a:satMod val="110000"/>
                <a:lumMod val="100000"/>
                <a:shade val="100000"/>
              </a:schemeClr>
            </a:gs>
            <a:gs pos="100000">
              <a:schemeClr val="accent4">
                <a:alpha val="90000"/>
                <a:hueOff val="0"/>
                <a:satOff val="0"/>
                <a:lumOff val="0"/>
                <a:alphaOff val="-11429"/>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EDA</a:t>
          </a:r>
          <a:r>
            <a:rPr lang="ar-EG" sz="16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 (Exploratory Data Analysis</a:t>
          </a:r>
          <a:r>
            <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6058957" y="35069"/>
        <a:ext cx="1882188" cy="1101888"/>
      </dsp:txXfrm>
    </dsp:sp>
    <dsp:sp modelId="{A61F1477-092B-4253-9EB7-27F0E1BE7ED2}">
      <dsp:nvSpPr>
        <dsp:cNvPr id="0" name=""/>
        <dsp:cNvSpPr/>
      </dsp:nvSpPr>
      <dsp:spPr>
        <a:xfrm rot="5512031">
          <a:off x="6761746" y="1307790"/>
          <a:ext cx="413778" cy="483786"/>
        </a:xfrm>
        <a:prstGeom prst="rightArrow">
          <a:avLst>
            <a:gd name="adj1" fmla="val 60000"/>
            <a:gd name="adj2" fmla="val 50000"/>
          </a:avLst>
        </a:prstGeom>
        <a:gradFill rotWithShape="0">
          <a:gsLst>
            <a:gs pos="0">
              <a:schemeClr val="accent4">
                <a:shade val="90000"/>
                <a:hueOff val="-211389"/>
                <a:satOff val="0"/>
                <a:lumOff val="13011"/>
                <a:alphaOff val="0"/>
                <a:satMod val="103000"/>
                <a:lumMod val="102000"/>
                <a:tint val="94000"/>
              </a:schemeClr>
            </a:gs>
            <a:gs pos="50000">
              <a:schemeClr val="accent4">
                <a:shade val="90000"/>
                <a:hueOff val="-211389"/>
                <a:satOff val="0"/>
                <a:lumOff val="13011"/>
                <a:alphaOff val="0"/>
                <a:satMod val="110000"/>
                <a:lumMod val="100000"/>
                <a:shade val="100000"/>
              </a:schemeClr>
            </a:gs>
            <a:gs pos="100000">
              <a:schemeClr val="accent4">
                <a:shade val="90000"/>
                <a:hueOff val="-211389"/>
                <a:satOff val="0"/>
                <a:lumOff val="130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rot="-5400000">
        <a:off x="6825522" y="1342826"/>
        <a:ext cx="290272" cy="289645"/>
      </dsp:txXfrm>
    </dsp:sp>
    <dsp:sp modelId="{A539CB0F-57F7-49EC-BEE1-EB3C394330B1}">
      <dsp:nvSpPr>
        <dsp:cNvPr id="0" name=""/>
        <dsp:cNvSpPr/>
      </dsp:nvSpPr>
      <dsp:spPr>
        <a:xfrm>
          <a:off x="5897487" y="1951538"/>
          <a:ext cx="2077938" cy="1170450"/>
        </a:xfrm>
        <a:prstGeom prst="roundRect">
          <a:avLst>
            <a:gd name="adj" fmla="val 10000"/>
          </a:avLst>
        </a:prstGeom>
        <a:gradFill rotWithShape="0">
          <a:gsLst>
            <a:gs pos="0">
              <a:schemeClr val="accent4">
                <a:alpha val="90000"/>
                <a:hueOff val="0"/>
                <a:satOff val="0"/>
                <a:lumOff val="0"/>
                <a:alphaOff val="-17143"/>
                <a:satMod val="103000"/>
                <a:lumMod val="102000"/>
                <a:tint val="94000"/>
              </a:schemeClr>
            </a:gs>
            <a:gs pos="50000">
              <a:schemeClr val="accent4">
                <a:alpha val="90000"/>
                <a:hueOff val="0"/>
                <a:satOff val="0"/>
                <a:lumOff val="0"/>
                <a:alphaOff val="-17143"/>
                <a:satMod val="110000"/>
                <a:lumMod val="100000"/>
                <a:shade val="100000"/>
              </a:schemeClr>
            </a:gs>
            <a:gs pos="100000">
              <a:schemeClr val="accent4">
                <a:alpha val="90000"/>
                <a:hueOff val="0"/>
                <a:satOff val="0"/>
                <a:lumOff val="0"/>
                <a:alphaOff val="-1714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rPr>
            <a:t>Business Solution</a:t>
          </a:r>
        </a:p>
      </dsp:txBody>
      <dsp:txXfrm>
        <a:off x="5931768" y="1985819"/>
        <a:ext cx="2009376" cy="1101888"/>
      </dsp:txXfrm>
    </dsp:sp>
    <dsp:sp modelId="{E65E899F-AD9B-43D8-8419-2C135876E46E}">
      <dsp:nvSpPr>
        <dsp:cNvPr id="0" name=""/>
        <dsp:cNvSpPr/>
      </dsp:nvSpPr>
      <dsp:spPr>
        <a:xfrm rot="10800000">
          <a:off x="5312262" y="2294870"/>
          <a:ext cx="413559" cy="483786"/>
        </a:xfrm>
        <a:prstGeom prst="rightArrow">
          <a:avLst>
            <a:gd name="adj1" fmla="val 60000"/>
            <a:gd name="adj2" fmla="val 50000"/>
          </a:avLst>
        </a:prstGeom>
        <a:gradFill rotWithShape="0">
          <a:gsLst>
            <a:gs pos="0">
              <a:schemeClr val="accent4">
                <a:shade val="90000"/>
                <a:hueOff val="-317084"/>
                <a:satOff val="0"/>
                <a:lumOff val="19517"/>
                <a:alphaOff val="0"/>
                <a:satMod val="103000"/>
                <a:lumMod val="102000"/>
                <a:tint val="94000"/>
              </a:schemeClr>
            </a:gs>
            <a:gs pos="50000">
              <a:schemeClr val="accent4">
                <a:shade val="90000"/>
                <a:hueOff val="-317084"/>
                <a:satOff val="0"/>
                <a:lumOff val="19517"/>
                <a:alphaOff val="0"/>
                <a:satMod val="110000"/>
                <a:lumMod val="100000"/>
                <a:shade val="100000"/>
              </a:schemeClr>
            </a:gs>
            <a:gs pos="100000">
              <a:schemeClr val="accent4">
                <a:shade val="90000"/>
                <a:hueOff val="-317084"/>
                <a:satOff val="0"/>
                <a:lumOff val="195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436330" y="2391627"/>
        <a:ext cx="289491" cy="290272"/>
      </dsp:txXfrm>
    </dsp:sp>
    <dsp:sp modelId="{A8171FF2-464D-4EBC-A8F9-099C15A8E0E2}">
      <dsp:nvSpPr>
        <dsp:cNvPr id="0" name=""/>
        <dsp:cNvSpPr/>
      </dsp:nvSpPr>
      <dsp:spPr>
        <a:xfrm>
          <a:off x="3166437" y="1951538"/>
          <a:ext cx="1950750" cy="1170450"/>
        </a:xfrm>
        <a:prstGeom prst="roundRect">
          <a:avLst>
            <a:gd name="adj" fmla="val 10000"/>
          </a:avLst>
        </a:prstGeom>
        <a:gradFill rotWithShape="0">
          <a:gsLst>
            <a:gs pos="0">
              <a:schemeClr val="accent4">
                <a:alpha val="90000"/>
                <a:hueOff val="0"/>
                <a:satOff val="0"/>
                <a:lumOff val="0"/>
                <a:alphaOff val="-22857"/>
                <a:satMod val="103000"/>
                <a:lumMod val="102000"/>
                <a:tint val="94000"/>
              </a:schemeClr>
            </a:gs>
            <a:gs pos="50000">
              <a:schemeClr val="accent4">
                <a:alpha val="90000"/>
                <a:hueOff val="0"/>
                <a:satOff val="0"/>
                <a:lumOff val="0"/>
                <a:alphaOff val="-22857"/>
                <a:satMod val="110000"/>
                <a:lumMod val="100000"/>
                <a:shade val="100000"/>
              </a:schemeClr>
            </a:gs>
            <a:gs pos="100000">
              <a:schemeClr val="accent4">
                <a:alpha val="90000"/>
                <a:hueOff val="0"/>
                <a:satOff val="0"/>
                <a:lumOff val="0"/>
                <a:alphaOff val="-2285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rPr>
            <a:t>Data Pre-Processing</a:t>
          </a:r>
        </a:p>
      </dsp:txBody>
      <dsp:txXfrm>
        <a:off x="3200718" y="1985819"/>
        <a:ext cx="1882188" cy="1101888"/>
      </dsp:txXfrm>
    </dsp:sp>
    <dsp:sp modelId="{CE36697D-30BF-47FF-8E22-B75FE7FF847F}">
      <dsp:nvSpPr>
        <dsp:cNvPr id="0" name=""/>
        <dsp:cNvSpPr/>
      </dsp:nvSpPr>
      <dsp:spPr>
        <a:xfrm rot="10800000">
          <a:off x="2581211" y="2294870"/>
          <a:ext cx="413559" cy="483786"/>
        </a:xfrm>
        <a:prstGeom prst="rightArrow">
          <a:avLst>
            <a:gd name="adj1" fmla="val 60000"/>
            <a:gd name="adj2" fmla="val 50000"/>
          </a:avLst>
        </a:prstGeom>
        <a:gradFill rotWithShape="0">
          <a:gsLst>
            <a:gs pos="0">
              <a:schemeClr val="accent4">
                <a:shade val="90000"/>
                <a:hueOff val="-422779"/>
                <a:satOff val="0"/>
                <a:lumOff val="26023"/>
                <a:alphaOff val="0"/>
                <a:satMod val="103000"/>
                <a:lumMod val="102000"/>
                <a:tint val="94000"/>
              </a:schemeClr>
            </a:gs>
            <a:gs pos="50000">
              <a:schemeClr val="accent4">
                <a:shade val="90000"/>
                <a:hueOff val="-422779"/>
                <a:satOff val="0"/>
                <a:lumOff val="26023"/>
                <a:alphaOff val="0"/>
                <a:satMod val="110000"/>
                <a:lumMod val="100000"/>
                <a:shade val="100000"/>
              </a:schemeClr>
            </a:gs>
            <a:gs pos="100000">
              <a:schemeClr val="accent4">
                <a:shade val="90000"/>
                <a:hueOff val="-422779"/>
                <a:satOff val="0"/>
                <a:lumOff val="260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705279" y="2391627"/>
        <a:ext cx="289491" cy="290272"/>
      </dsp:txXfrm>
    </dsp:sp>
    <dsp:sp modelId="{A0DD7596-EBB9-4AFA-AF27-28E36CBAFD6B}">
      <dsp:nvSpPr>
        <dsp:cNvPr id="0" name=""/>
        <dsp:cNvSpPr/>
      </dsp:nvSpPr>
      <dsp:spPr>
        <a:xfrm>
          <a:off x="435386" y="1951538"/>
          <a:ext cx="1950750" cy="1170450"/>
        </a:xfrm>
        <a:prstGeom prst="roundRect">
          <a:avLst>
            <a:gd name="adj" fmla="val 10000"/>
          </a:avLst>
        </a:prstGeom>
        <a:gradFill rotWithShape="0">
          <a:gsLst>
            <a:gs pos="0">
              <a:schemeClr val="accent4">
                <a:alpha val="90000"/>
                <a:hueOff val="0"/>
                <a:satOff val="0"/>
                <a:lumOff val="0"/>
                <a:alphaOff val="-28571"/>
                <a:satMod val="103000"/>
                <a:lumMod val="102000"/>
                <a:tint val="94000"/>
              </a:schemeClr>
            </a:gs>
            <a:gs pos="50000">
              <a:schemeClr val="accent4">
                <a:alpha val="90000"/>
                <a:hueOff val="0"/>
                <a:satOff val="0"/>
                <a:lumOff val="0"/>
                <a:alphaOff val="-28571"/>
                <a:satMod val="110000"/>
                <a:lumMod val="100000"/>
                <a:shade val="100000"/>
              </a:schemeClr>
            </a:gs>
            <a:gs pos="100000">
              <a:schemeClr val="accent4">
                <a:alpha val="90000"/>
                <a:hueOff val="0"/>
                <a:satOff val="0"/>
                <a:lumOff val="0"/>
                <a:alphaOff val="-28571"/>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rPr>
            <a:t>Feature Engineering</a:t>
          </a:r>
        </a:p>
      </dsp:txBody>
      <dsp:txXfrm>
        <a:off x="469667" y="1985819"/>
        <a:ext cx="1882188" cy="1101888"/>
      </dsp:txXfrm>
    </dsp:sp>
    <dsp:sp modelId="{6E36C205-99EA-4A0C-B71F-17E3F9CE741B}">
      <dsp:nvSpPr>
        <dsp:cNvPr id="0" name=""/>
        <dsp:cNvSpPr/>
      </dsp:nvSpPr>
      <dsp:spPr>
        <a:xfrm rot="5400000">
          <a:off x="1203982" y="3258541"/>
          <a:ext cx="413559" cy="483786"/>
        </a:xfrm>
        <a:prstGeom prst="rightArrow">
          <a:avLst>
            <a:gd name="adj1" fmla="val 60000"/>
            <a:gd name="adj2" fmla="val 50000"/>
          </a:avLst>
        </a:prstGeom>
        <a:gradFill rotWithShape="0">
          <a:gsLst>
            <a:gs pos="0">
              <a:schemeClr val="accent4">
                <a:shade val="90000"/>
                <a:hueOff val="-528473"/>
                <a:satOff val="0"/>
                <a:lumOff val="32528"/>
                <a:alphaOff val="0"/>
                <a:satMod val="103000"/>
                <a:lumMod val="102000"/>
                <a:tint val="94000"/>
              </a:schemeClr>
            </a:gs>
            <a:gs pos="50000">
              <a:schemeClr val="accent4">
                <a:shade val="90000"/>
                <a:hueOff val="-528473"/>
                <a:satOff val="0"/>
                <a:lumOff val="32528"/>
                <a:alphaOff val="0"/>
                <a:satMod val="110000"/>
                <a:lumMod val="100000"/>
                <a:shade val="100000"/>
              </a:schemeClr>
            </a:gs>
            <a:gs pos="100000">
              <a:schemeClr val="accent4">
                <a:shade val="90000"/>
                <a:hueOff val="-528473"/>
                <a:satOff val="0"/>
                <a:lumOff val="325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265626" y="3293654"/>
        <a:ext cx="290272" cy="289491"/>
      </dsp:txXfrm>
    </dsp:sp>
    <dsp:sp modelId="{B3C88392-BC91-4AFE-AFB9-01D20B252D4D}">
      <dsp:nvSpPr>
        <dsp:cNvPr id="0" name=""/>
        <dsp:cNvSpPr/>
      </dsp:nvSpPr>
      <dsp:spPr>
        <a:xfrm>
          <a:off x="435386" y="3902288"/>
          <a:ext cx="1950750" cy="1170450"/>
        </a:xfrm>
        <a:prstGeom prst="roundRect">
          <a:avLst>
            <a:gd name="adj" fmla="val 10000"/>
          </a:avLst>
        </a:prstGeom>
        <a:gradFill rotWithShape="0">
          <a:gsLst>
            <a:gs pos="0">
              <a:schemeClr val="accent4">
                <a:alpha val="90000"/>
                <a:hueOff val="0"/>
                <a:satOff val="0"/>
                <a:lumOff val="0"/>
                <a:alphaOff val="-34286"/>
                <a:satMod val="103000"/>
                <a:lumMod val="102000"/>
                <a:tint val="94000"/>
              </a:schemeClr>
            </a:gs>
            <a:gs pos="50000">
              <a:schemeClr val="accent4">
                <a:alpha val="90000"/>
                <a:hueOff val="0"/>
                <a:satOff val="0"/>
                <a:lumOff val="0"/>
                <a:alphaOff val="-34286"/>
                <a:satMod val="110000"/>
                <a:lumMod val="100000"/>
                <a:shade val="100000"/>
              </a:schemeClr>
            </a:gs>
            <a:gs pos="100000">
              <a:schemeClr val="accent4">
                <a:alpha val="90000"/>
                <a:hueOff val="0"/>
                <a:satOff val="0"/>
                <a:lumOff val="0"/>
                <a:alphaOff val="-34286"/>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Data Modeling </a:t>
          </a:r>
          <a:endPar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469667" y="3936569"/>
        <a:ext cx="1882188" cy="1101888"/>
      </dsp:txXfrm>
    </dsp:sp>
    <dsp:sp modelId="{26A9F723-3276-43DF-B9D2-0BA2F0C74F13}">
      <dsp:nvSpPr>
        <dsp:cNvPr id="0" name=""/>
        <dsp:cNvSpPr/>
      </dsp:nvSpPr>
      <dsp:spPr>
        <a:xfrm>
          <a:off x="2557802" y="4245620"/>
          <a:ext cx="413559" cy="483786"/>
        </a:xfrm>
        <a:prstGeom prst="rightArrow">
          <a:avLst>
            <a:gd name="adj1" fmla="val 60000"/>
            <a:gd name="adj2" fmla="val 50000"/>
          </a:avLst>
        </a:prstGeom>
        <a:gradFill rotWithShape="0">
          <a:gsLst>
            <a:gs pos="0">
              <a:schemeClr val="accent4">
                <a:shade val="90000"/>
                <a:hueOff val="-634168"/>
                <a:satOff val="0"/>
                <a:lumOff val="39034"/>
                <a:alphaOff val="0"/>
                <a:satMod val="103000"/>
                <a:lumMod val="102000"/>
                <a:tint val="94000"/>
              </a:schemeClr>
            </a:gs>
            <a:gs pos="50000">
              <a:schemeClr val="accent4">
                <a:shade val="90000"/>
                <a:hueOff val="-634168"/>
                <a:satOff val="0"/>
                <a:lumOff val="39034"/>
                <a:alphaOff val="0"/>
                <a:satMod val="110000"/>
                <a:lumMod val="100000"/>
                <a:shade val="100000"/>
              </a:schemeClr>
            </a:gs>
            <a:gs pos="100000">
              <a:schemeClr val="accent4">
                <a:shade val="90000"/>
                <a:hueOff val="-634168"/>
                <a:satOff val="0"/>
                <a:lumOff val="390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57802" y="4342377"/>
        <a:ext cx="289491" cy="290272"/>
      </dsp:txXfrm>
    </dsp:sp>
    <dsp:sp modelId="{77021829-05FF-47D7-B734-1D8ABF589C75}">
      <dsp:nvSpPr>
        <dsp:cNvPr id="0" name=""/>
        <dsp:cNvSpPr/>
      </dsp:nvSpPr>
      <dsp:spPr>
        <a:xfrm>
          <a:off x="3166437" y="3902288"/>
          <a:ext cx="2463329" cy="1170450"/>
        </a:xfrm>
        <a:prstGeom prst="roundRect">
          <a:avLst>
            <a:gd name="adj" fmla="val 10000"/>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Tahoma" panose="020B0604030504040204" pitchFamily="34" charset="0"/>
              <a:ea typeface="Tahoma" panose="020B0604030504040204" pitchFamily="34" charset="0"/>
              <a:cs typeface="Tahoma" panose="020B0604030504040204" pitchFamily="34" charset="0"/>
            </a:rPr>
            <a:t>Conclusion</a:t>
          </a:r>
        </a:p>
        <a:p>
          <a:pPr marL="0" lvl="0" indent="0" algn="ctr" defTabSz="711200">
            <a:lnSpc>
              <a:spcPct val="90000"/>
            </a:lnSpc>
            <a:spcBef>
              <a:spcPct val="0"/>
            </a:spcBef>
            <a:spcAft>
              <a:spcPct val="35000"/>
            </a:spcAft>
            <a:buNone/>
          </a:pPr>
          <a:r>
            <a:rPr lang="en-US" sz="16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and Recommendation </a:t>
          </a:r>
        </a:p>
      </dsp:txBody>
      <dsp:txXfrm>
        <a:off x="3200718" y="3936569"/>
        <a:ext cx="2394767" cy="1101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8FD2-6FCF-4780-BAEE-CDE39A847F16}">
      <dsp:nvSpPr>
        <dsp:cNvPr id="0" name=""/>
        <dsp:cNvSpPr/>
      </dsp:nvSpPr>
      <dsp:spPr>
        <a:xfrm>
          <a:off x="-4889164" y="-749229"/>
          <a:ext cx="5823051" cy="5823051"/>
        </a:xfrm>
        <a:prstGeom prst="blockArc">
          <a:avLst>
            <a:gd name="adj1" fmla="val 18900000"/>
            <a:gd name="adj2" fmla="val 2700000"/>
            <a:gd name="adj3" fmla="val 371"/>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01BC3C-0EDA-44FD-9D6A-B0829AB8FF44}">
      <dsp:nvSpPr>
        <dsp:cNvPr id="0" name=""/>
        <dsp:cNvSpPr/>
      </dsp:nvSpPr>
      <dsp:spPr>
        <a:xfrm>
          <a:off x="600630" y="432459"/>
          <a:ext cx="8080010" cy="86491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6529"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kern="1200">
              <a:latin typeface="Tahoma" panose="020B0604030504040204" pitchFamily="34" charset="0"/>
              <a:ea typeface="Tahoma" panose="020B0604030504040204" pitchFamily="34" charset="0"/>
              <a:cs typeface="Tahoma" panose="020B0604030504040204" pitchFamily="34" charset="0"/>
            </a:rPr>
            <a:t>Food Mart (CFM) is a chain of convenience stores in the United States. The private company's headquarters are in Mentor, Ohio, and there are currently approximately 325 stores located in the US.</a:t>
          </a:r>
          <a:endParaRPr lang="en-US" sz="1600" b="0" kern="1200" dirty="0">
            <a:latin typeface="Tahoma" panose="020B0604030504040204" pitchFamily="34" charset="0"/>
            <a:ea typeface="Tahoma" panose="020B0604030504040204" pitchFamily="34" charset="0"/>
            <a:cs typeface="Tahoma" panose="020B0604030504040204" pitchFamily="34" charset="0"/>
          </a:endParaRPr>
        </a:p>
      </dsp:txBody>
      <dsp:txXfrm>
        <a:off x="600630" y="432459"/>
        <a:ext cx="8080010" cy="864918"/>
      </dsp:txXfrm>
    </dsp:sp>
    <dsp:sp modelId="{2C077DD5-C42F-466A-A00D-A16BE096D64D}">
      <dsp:nvSpPr>
        <dsp:cNvPr id="0" name=""/>
        <dsp:cNvSpPr/>
      </dsp:nvSpPr>
      <dsp:spPr>
        <a:xfrm>
          <a:off x="60056" y="324344"/>
          <a:ext cx="1081148" cy="1081148"/>
        </a:xfrm>
        <a:prstGeom prst="ellipse">
          <a:avLst/>
        </a:prstGeom>
        <a:solidFill>
          <a:srgbClr val="B5EECC"/>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7FDC6C7C-F218-45AB-A411-19F0A5664A4F}">
      <dsp:nvSpPr>
        <dsp:cNvPr id="0" name=""/>
        <dsp:cNvSpPr/>
      </dsp:nvSpPr>
      <dsp:spPr>
        <a:xfrm>
          <a:off x="915028" y="1729836"/>
          <a:ext cx="7765612" cy="86491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6529"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a:latin typeface="Tahoma" panose="020B0604030504040204" pitchFamily="34" charset="0"/>
              <a:ea typeface="Tahoma" panose="020B0604030504040204" pitchFamily="34" charset="0"/>
              <a:cs typeface="Tahoma" panose="020B0604030504040204" pitchFamily="34" charset="0"/>
            </a:rPr>
            <a:t>Food Mart was the nation's third-largest chain of convenience stores as of 1988.</a:t>
          </a:r>
          <a:endParaRPr lang="en-US" sz="1600" b="0" kern="1200" dirty="0">
            <a:latin typeface="Tahoma" panose="020B0604030504040204" pitchFamily="34" charset="0"/>
            <a:ea typeface="Tahoma" panose="020B0604030504040204" pitchFamily="34" charset="0"/>
            <a:cs typeface="Tahoma" panose="020B0604030504040204" pitchFamily="34" charset="0"/>
          </a:endParaRPr>
        </a:p>
      </dsp:txBody>
      <dsp:txXfrm>
        <a:off x="915028" y="1729836"/>
        <a:ext cx="7765612" cy="864918"/>
      </dsp:txXfrm>
    </dsp:sp>
    <dsp:sp modelId="{7BCD16BF-6B17-4A4E-93C1-2281BF198583}">
      <dsp:nvSpPr>
        <dsp:cNvPr id="0" name=""/>
        <dsp:cNvSpPr/>
      </dsp:nvSpPr>
      <dsp:spPr>
        <a:xfrm>
          <a:off x="374454" y="1621722"/>
          <a:ext cx="1081148" cy="1081148"/>
        </a:xfrm>
        <a:prstGeom prst="ellipse">
          <a:avLst/>
        </a:prstGeom>
        <a:solidFill>
          <a:srgbClr val="B5EECC"/>
        </a:soli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D54A160-994B-47DB-B063-B28AF57DEA57}">
      <dsp:nvSpPr>
        <dsp:cNvPr id="0" name=""/>
        <dsp:cNvSpPr/>
      </dsp:nvSpPr>
      <dsp:spPr>
        <a:xfrm>
          <a:off x="600630" y="3027214"/>
          <a:ext cx="8080010" cy="86491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6529"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a:latin typeface="Tahoma" panose="020B0604030504040204" pitchFamily="34" charset="0"/>
              <a:ea typeface="Tahoma" panose="020B0604030504040204" pitchFamily="34" charset="0"/>
              <a:cs typeface="Tahoma" panose="020B0604030504040204" pitchFamily="34" charset="0"/>
            </a:rPr>
            <a:t>The NASDAQ exchange dropped Convenient Food Mart the same year when the company failed to meet financial reporting requirements.</a:t>
          </a:r>
          <a:endParaRPr lang="en-US" sz="1600" b="0" kern="1200" dirty="0">
            <a:latin typeface="Tahoma" panose="020B0604030504040204" pitchFamily="34" charset="0"/>
            <a:ea typeface="Tahoma" panose="020B0604030504040204" pitchFamily="34" charset="0"/>
            <a:cs typeface="Tahoma" panose="020B0604030504040204" pitchFamily="34" charset="0"/>
          </a:endParaRPr>
        </a:p>
      </dsp:txBody>
      <dsp:txXfrm>
        <a:off x="600630" y="3027214"/>
        <a:ext cx="8080010" cy="864918"/>
      </dsp:txXfrm>
    </dsp:sp>
    <dsp:sp modelId="{C4ED1057-4370-41CE-936C-73622F4F9D24}">
      <dsp:nvSpPr>
        <dsp:cNvPr id="0" name=""/>
        <dsp:cNvSpPr/>
      </dsp:nvSpPr>
      <dsp:spPr>
        <a:xfrm>
          <a:off x="60056" y="2919099"/>
          <a:ext cx="1081148" cy="1081148"/>
        </a:xfrm>
        <a:prstGeom prst="ellipse">
          <a:avLst/>
        </a:prstGeom>
        <a:solidFill>
          <a:srgbClr val="B5EECC"/>
        </a:soli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790E81-E798-B04E-E23F-14DAF9D9E0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210811C-CB7F-F52A-CC52-B2DD072475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766427-1E92-4DD2-BF06-CD3B69E2CC66}" type="datetimeFigureOut">
              <a:rPr lang="en-US" smtClean="0"/>
              <a:t>2022-10-06</a:t>
            </a:fld>
            <a:endParaRPr lang="en-US"/>
          </a:p>
        </p:txBody>
      </p:sp>
      <p:sp>
        <p:nvSpPr>
          <p:cNvPr id="4" name="Footer Placeholder 3">
            <a:extLst>
              <a:ext uri="{FF2B5EF4-FFF2-40B4-BE49-F238E27FC236}">
                <a16:creationId xmlns:a16="http://schemas.microsoft.com/office/drawing/2014/main" id="{7166C1A4-FC1B-26EA-60EE-BADC0491C6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Samsung </a:t>
            </a:r>
          </a:p>
        </p:txBody>
      </p:sp>
      <p:sp>
        <p:nvSpPr>
          <p:cNvPr id="5" name="Slide Number Placeholder 4">
            <a:extLst>
              <a:ext uri="{FF2B5EF4-FFF2-40B4-BE49-F238E27FC236}">
                <a16:creationId xmlns:a16="http://schemas.microsoft.com/office/drawing/2014/main" id="{A846D674-CA22-D50D-1CE3-00AAF779F1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F9CB98-6361-43EE-BFA5-1ECC5203398E}" type="slidenum">
              <a:rPr lang="en-US" smtClean="0"/>
              <a:t>‹#›</a:t>
            </a:fld>
            <a:endParaRPr lang="en-US"/>
          </a:p>
        </p:txBody>
      </p:sp>
    </p:spTree>
    <p:extLst>
      <p:ext uri="{BB962C8B-B14F-4D97-AF65-F5344CB8AC3E}">
        <p14:creationId xmlns:p14="http://schemas.microsoft.com/office/powerpoint/2010/main" val="1064169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63CC3-80ED-4289-802D-5E3B04C18889}" type="datetimeFigureOut">
              <a:rPr lang="en-US" smtClean="0"/>
              <a:t>2022-10-06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Samsung </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621E6-AB9F-430B-B96D-C37CD24FF8C7}" type="slidenum">
              <a:rPr lang="en-US" smtClean="0"/>
              <a:t>‹#›</a:t>
            </a:fld>
            <a:endParaRPr lang="en-US"/>
          </a:p>
        </p:txBody>
      </p:sp>
    </p:spTree>
    <p:extLst>
      <p:ext uri="{BB962C8B-B14F-4D97-AF65-F5344CB8AC3E}">
        <p14:creationId xmlns:p14="http://schemas.microsoft.com/office/powerpoint/2010/main" val="422281565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571500" y="539750"/>
            <a:ext cx="8035925"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1" name="Google Shape;8731;p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26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4D46-60F1-82CE-C1EC-8B8138E91D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30C043-F52A-D754-662B-3120444D2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C6965B-EA13-8755-01C4-5E0A0AFAF21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2518B26-B4CA-C311-C696-58CBB4564635}"/>
              </a:ext>
            </a:extLst>
          </p:cNvPr>
          <p:cNvSpPr>
            <a:spLocks noGrp="1"/>
          </p:cNvSpPr>
          <p:nvPr>
            <p:ph type="ftr" sz="quarter" idx="11"/>
          </p:nvPr>
        </p:nvSpPr>
        <p:spPr/>
        <p:txBody>
          <a:bodyPr/>
          <a:lstStyle/>
          <a:p>
            <a:r>
              <a:rPr lang="en-US"/>
              <a:t>Samsung Innovation  Campus</a:t>
            </a:r>
          </a:p>
        </p:txBody>
      </p:sp>
      <p:sp>
        <p:nvSpPr>
          <p:cNvPr id="6" name="Slide Number Placeholder 5">
            <a:extLst>
              <a:ext uri="{FF2B5EF4-FFF2-40B4-BE49-F238E27FC236}">
                <a16:creationId xmlns:a16="http://schemas.microsoft.com/office/drawing/2014/main" id="{5BF75980-FF6D-4690-7230-6B3CF1DABA31}"/>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378418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C1F1-5850-2918-141E-3EB3C09FE4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6C6ED7-BAC3-9ABD-39E9-3F65363AAA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2E36B-229B-9F66-6ECA-D0980855780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814C36-FCAF-34D2-4B66-EDBE069D41C9}"/>
              </a:ext>
            </a:extLst>
          </p:cNvPr>
          <p:cNvSpPr>
            <a:spLocks noGrp="1"/>
          </p:cNvSpPr>
          <p:nvPr>
            <p:ph type="ftr" sz="quarter" idx="11"/>
          </p:nvPr>
        </p:nvSpPr>
        <p:spPr/>
        <p:txBody>
          <a:bodyPr/>
          <a:lstStyle/>
          <a:p>
            <a:r>
              <a:rPr lang="en-US"/>
              <a:t>Samsung Innovation  Campus</a:t>
            </a:r>
          </a:p>
        </p:txBody>
      </p:sp>
      <p:sp>
        <p:nvSpPr>
          <p:cNvPr id="6" name="Slide Number Placeholder 5">
            <a:extLst>
              <a:ext uri="{FF2B5EF4-FFF2-40B4-BE49-F238E27FC236}">
                <a16:creationId xmlns:a16="http://schemas.microsoft.com/office/drawing/2014/main" id="{A1A82AFA-AC24-1B02-DC7B-F05699161851}"/>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1766642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44D10-A5DB-62A2-D3AD-DB83A0AA8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FEBBEC-C2DA-D971-F3F3-C64AA91682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D7242-C1B1-C177-9A4E-A074C73FF3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16B3F3C-ABA2-47DA-D8F1-68FEA7C92936}"/>
              </a:ext>
            </a:extLst>
          </p:cNvPr>
          <p:cNvSpPr>
            <a:spLocks noGrp="1"/>
          </p:cNvSpPr>
          <p:nvPr>
            <p:ph type="ftr" sz="quarter" idx="11"/>
          </p:nvPr>
        </p:nvSpPr>
        <p:spPr/>
        <p:txBody>
          <a:bodyPr/>
          <a:lstStyle/>
          <a:p>
            <a:r>
              <a:rPr lang="en-US"/>
              <a:t>Samsung Innovation  Campus</a:t>
            </a:r>
          </a:p>
        </p:txBody>
      </p:sp>
      <p:sp>
        <p:nvSpPr>
          <p:cNvPr id="6" name="Slide Number Placeholder 5">
            <a:extLst>
              <a:ext uri="{FF2B5EF4-FFF2-40B4-BE49-F238E27FC236}">
                <a16:creationId xmlns:a16="http://schemas.microsoft.com/office/drawing/2014/main" id="{196262ED-F4A3-1836-7574-D73C9AC9996F}"/>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341679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2" name="Google Shape;12;p430"/>
          <p:cNvSpPr/>
          <p:nvPr/>
        </p:nvSpPr>
        <p:spPr>
          <a:xfrm>
            <a:off x="553369" y="450000"/>
            <a:ext cx="1578379"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a:solidFill>
                <a:schemeClr val="dk1"/>
              </a:solidFill>
              <a:latin typeface="Calibri"/>
              <a:ea typeface="Calibri"/>
              <a:cs typeface="Calibri"/>
              <a:sym typeface="Calibri"/>
            </a:endParaRPr>
          </a:p>
        </p:txBody>
      </p:sp>
      <p:pic>
        <p:nvPicPr>
          <p:cNvPr id="13" name="Google Shape;13;p430"/>
          <p:cNvPicPr preferRelativeResize="0"/>
          <p:nvPr/>
        </p:nvPicPr>
        <p:blipFill rotWithShape="1">
          <a:blip r:embed="rId3">
            <a:alphaModFix/>
          </a:blip>
          <a:srcRect/>
          <a:stretch/>
        </p:blipFill>
        <p:spPr>
          <a:xfrm>
            <a:off x="5251691" y="6141164"/>
            <a:ext cx="1688620" cy="450000"/>
          </a:xfrm>
          <a:prstGeom prst="rect">
            <a:avLst/>
          </a:prstGeom>
          <a:noFill/>
          <a:ln>
            <a:noFill/>
          </a:ln>
        </p:spPr>
      </p:pic>
    </p:spTree>
    <p:extLst>
      <p:ext uri="{BB962C8B-B14F-4D97-AF65-F5344CB8AC3E}">
        <p14:creationId xmlns:p14="http://schemas.microsoft.com/office/powerpoint/2010/main" val="2142656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1"/>
        </a:solidFill>
        <a:effectLst/>
      </p:bgPr>
    </p:bg>
    <p:spTree>
      <p:nvGrpSpPr>
        <p:cNvPr id="1" name="Shape 111"/>
        <p:cNvGrpSpPr/>
        <p:nvPr/>
      </p:nvGrpSpPr>
      <p:grpSpPr>
        <a:xfrm>
          <a:off x="0" y="0"/>
          <a:ext cx="0" cy="0"/>
          <a:chOff x="0" y="0"/>
          <a:chExt cx="0" cy="0"/>
        </a:xfrm>
      </p:grpSpPr>
      <p:sp>
        <p:nvSpPr>
          <p:cNvPr id="112" name="Google Shape;112;p16"/>
          <p:cNvSpPr/>
          <p:nvPr/>
        </p:nvSpPr>
        <p:spPr>
          <a:xfrm>
            <a:off x="-30800" y="1890033"/>
            <a:ext cx="12253600" cy="4968000"/>
          </a:xfrm>
          <a:prstGeom prst="rect">
            <a:avLst/>
          </a:prstGeom>
          <a:solidFill>
            <a:srgbClr val="B5EE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6"/>
          <p:cNvSpPr txBox="1">
            <a:spLocks noGrp="1"/>
          </p:cNvSpPr>
          <p:nvPr>
            <p:ph type="subTitle" idx="1"/>
          </p:nvPr>
        </p:nvSpPr>
        <p:spPr>
          <a:xfrm>
            <a:off x="961995" y="2900600"/>
            <a:ext cx="3422000" cy="881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114" name="Google Shape;114;p16"/>
          <p:cNvSpPr txBox="1">
            <a:spLocks noGrp="1"/>
          </p:cNvSpPr>
          <p:nvPr>
            <p:ph type="subTitle" idx="2"/>
          </p:nvPr>
        </p:nvSpPr>
        <p:spPr>
          <a:xfrm>
            <a:off x="4386467" y="4229977"/>
            <a:ext cx="3422000" cy="881600"/>
          </a:xfrm>
          <a:prstGeom prst="rect">
            <a:avLst/>
          </a:prstGeom>
          <a:noFill/>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67"/>
            </a:lvl1pPr>
            <a:lvl2pPr lvl="1" algn="ctr" rtl="0">
              <a:lnSpc>
                <a:spcPct val="100000"/>
              </a:lnSpc>
              <a:spcBef>
                <a:spcPts val="2133"/>
              </a:spcBef>
              <a:spcAft>
                <a:spcPts val="0"/>
              </a:spcAft>
              <a:buNone/>
              <a:defRPr/>
            </a:lvl2pPr>
            <a:lvl3pPr lvl="2" algn="ctr" rtl="0">
              <a:lnSpc>
                <a:spcPct val="100000"/>
              </a:lnSpc>
              <a:spcBef>
                <a:spcPts val="2133"/>
              </a:spcBef>
              <a:spcAft>
                <a:spcPts val="0"/>
              </a:spcAft>
              <a:buNone/>
              <a:defRPr/>
            </a:lvl3pPr>
            <a:lvl4pPr lvl="3" algn="ctr" rtl="0">
              <a:lnSpc>
                <a:spcPct val="100000"/>
              </a:lnSpc>
              <a:spcBef>
                <a:spcPts val="2133"/>
              </a:spcBef>
              <a:spcAft>
                <a:spcPts val="0"/>
              </a:spcAft>
              <a:buNone/>
              <a:defRPr/>
            </a:lvl4pPr>
            <a:lvl5pPr lvl="4" algn="ctr" rtl="0">
              <a:lnSpc>
                <a:spcPct val="100000"/>
              </a:lnSpc>
              <a:spcBef>
                <a:spcPts val="2133"/>
              </a:spcBef>
              <a:spcAft>
                <a:spcPts val="0"/>
              </a:spcAft>
              <a:buNone/>
              <a:defRPr/>
            </a:lvl5pPr>
            <a:lvl6pPr lvl="5" algn="ctr" rtl="0">
              <a:lnSpc>
                <a:spcPct val="100000"/>
              </a:lnSpc>
              <a:spcBef>
                <a:spcPts val="2133"/>
              </a:spcBef>
              <a:spcAft>
                <a:spcPts val="0"/>
              </a:spcAft>
              <a:buNone/>
              <a:defRPr/>
            </a:lvl6pPr>
            <a:lvl7pPr lvl="6" algn="ctr" rtl="0">
              <a:lnSpc>
                <a:spcPct val="100000"/>
              </a:lnSpc>
              <a:spcBef>
                <a:spcPts val="2133"/>
              </a:spcBef>
              <a:spcAft>
                <a:spcPts val="0"/>
              </a:spcAft>
              <a:buNone/>
              <a:defRPr/>
            </a:lvl7pPr>
            <a:lvl8pPr lvl="7" algn="ctr" rtl="0">
              <a:lnSpc>
                <a:spcPct val="100000"/>
              </a:lnSpc>
              <a:spcBef>
                <a:spcPts val="2133"/>
              </a:spcBef>
              <a:spcAft>
                <a:spcPts val="0"/>
              </a:spcAft>
              <a:buNone/>
              <a:defRPr/>
            </a:lvl8pPr>
            <a:lvl9pPr lvl="8" algn="ctr" rtl="0">
              <a:lnSpc>
                <a:spcPct val="100000"/>
              </a:lnSpc>
              <a:spcBef>
                <a:spcPts val="2133"/>
              </a:spcBef>
              <a:spcAft>
                <a:spcPts val="2133"/>
              </a:spcAft>
              <a:buNone/>
              <a:defRPr/>
            </a:lvl9pPr>
          </a:lstStyle>
          <a:p>
            <a:endParaRPr/>
          </a:p>
        </p:txBody>
      </p:sp>
      <p:sp>
        <p:nvSpPr>
          <p:cNvPr id="115" name="Google Shape;115;p16"/>
          <p:cNvSpPr txBox="1">
            <a:spLocks noGrp="1"/>
          </p:cNvSpPr>
          <p:nvPr>
            <p:ph type="subTitle" idx="3"/>
          </p:nvPr>
        </p:nvSpPr>
        <p:spPr>
          <a:xfrm>
            <a:off x="7810931" y="2900600"/>
            <a:ext cx="3422000" cy="8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116" name="Google Shape;116;p16"/>
          <p:cNvSpPr txBox="1">
            <a:spLocks noGrp="1"/>
          </p:cNvSpPr>
          <p:nvPr>
            <p:ph type="title" hasCustomPrompt="1"/>
          </p:nvPr>
        </p:nvSpPr>
        <p:spPr>
          <a:xfrm>
            <a:off x="961995" y="2126267"/>
            <a:ext cx="3422000" cy="93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4800"/>
            </a:lvl1pPr>
            <a:lvl2pPr lvl="1"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2pPr>
            <a:lvl3pPr lvl="2"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3pPr>
            <a:lvl4pPr lvl="3"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4pPr>
            <a:lvl5pPr lvl="4"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5pPr>
            <a:lvl6pPr lvl="5"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6pPr>
            <a:lvl7pPr lvl="6"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7pPr>
            <a:lvl8pPr lvl="7"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8pPr>
            <a:lvl9pPr lvl="8" algn="ctr" rtl="0">
              <a:spcBef>
                <a:spcPts val="0"/>
              </a:spcBef>
              <a:spcAft>
                <a:spcPts val="0"/>
              </a:spcAft>
              <a:buClr>
                <a:schemeClr val="dk2"/>
              </a:buClr>
              <a:buSzPts val="3600"/>
              <a:buFont typeface="Anton"/>
              <a:buNone/>
              <a:defRPr sz="4800">
                <a:solidFill>
                  <a:schemeClr val="dk2"/>
                </a:solidFill>
                <a:latin typeface="Anton"/>
                <a:ea typeface="Anton"/>
                <a:cs typeface="Anton"/>
                <a:sym typeface="Anton"/>
              </a:defRPr>
            </a:lvl9pPr>
          </a:lstStyle>
          <a:p>
            <a:r>
              <a:t>xx%</a:t>
            </a:r>
          </a:p>
        </p:txBody>
      </p:sp>
      <p:sp>
        <p:nvSpPr>
          <p:cNvPr id="117" name="Google Shape;117;p16"/>
          <p:cNvSpPr txBox="1">
            <a:spLocks noGrp="1"/>
          </p:cNvSpPr>
          <p:nvPr>
            <p:ph type="title" idx="4" hasCustomPrompt="1"/>
          </p:nvPr>
        </p:nvSpPr>
        <p:spPr>
          <a:xfrm>
            <a:off x="4386467" y="3428984"/>
            <a:ext cx="3422000" cy="93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7EECE"/>
              </a:buClr>
              <a:buSzPts val="3600"/>
              <a:buNone/>
              <a:defRPr sz="4800"/>
            </a:lvl1pPr>
            <a:lvl2pPr lvl="1"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9pPr>
          </a:lstStyle>
          <a:p>
            <a:r>
              <a:t>xx%</a:t>
            </a:r>
          </a:p>
        </p:txBody>
      </p:sp>
      <p:sp>
        <p:nvSpPr>
          <p:cNvPr id="118" name="Google Shape;118;p16"/>
          <p:cNvSpPr txBox="1">
            <a:spLocks noGrp="1"/>
          </p:cNvSpPr>
          <p:nvPr>
            <p:ph type="title" idx="5" hasCustomPrompt="1"/>
          </p:nvPr>
        </p:nvSpPr>
        <p:spPr>
          <a:xfrm>
            <a:off x="7810931" y="2126267"/>
            <a:ext cx="3422000" cy="930400"/>
          </a:xfrm>
          <a:prstGeom prst="rect">
            <a:avLst/>
          </a:prstGeom>
          <a:noFill/>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3600"/>
              <a:buNone/>
              <a:defRPr sz="4800"/>
            </a:lvl1pPr>
            <a:lvl2pPr lvl="1"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2pPr>
            <a:lvl3pPr lvl="2"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3pPr>
            <a:lvl4pPr lvl="3"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4pPr>
            <a:lvl5pPr lvl="4"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5pPr>
            <a:lvl6pPr lvl="5"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6pPr>
            <a:lvl7pPr lvl="6"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7pPr>
            <a:lvl8pPr lvl="7"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8pPr>
            <a:lvl9pPr lvl="8" algn="ctr" rtl="0">
              <a:spcBef>
                <a:spcPts val="0"/>
              </a:spcBef>
              <a:spcAft>
                <a:spcPts val="0"/>
              </a:spcAft>
              <a:buClr>
                <a:schemeClr val="dk2"/>
              </a:buClr>
              <a:buSzPts val="1400"/>
              <a:buFont typeface="Anton"/>
              <a:buNone/>
              <a:defRPr sz="1867">
                <a:solidFill>
                  <a:schemeClr val="dk2"/>
                </a:solidFill>
                <a:latin typeface="Anton"/>
                <a:ea typeface="Anton"/>
                <a:cs typeface="Anton"/>
                <a:sym typeface="Anton"/>
              </a:defRPr>
            </a:lvl9pPr>
          </a:lstStyle>
          <a:p>
            <a:r>
              <a:t>xx%</a:t>
            </a:r>
          </a:p>
        </p:txBody>
      </p:sp>
      <p:sp>
        <p:nvSpPr>
          <p:cNvPr id="119" name="Google Shape;119;p16"/>
          <p:cNvSpPr txBox="1">
            <a:spLocks noGrp="1"/>
          </p:cNvSpPr>
          <p:nvPr>
            <p:ph type="ctrTitle" idx="6"/>
          </p:nvPr>
        </p:nvSpPr>
        <p:spPr>
          <a:xfrm>
            <a:off x="1833233" y="555139"/>
            <a:ext cx="85204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2400"/>
              <a:buNone/>
              <a:defRPr sz="3200">
                <a:solidFill>
                  <a:schemeClr val="lt1"/>
                </a:solidFill>
              </a:defRPr>
            </a:lvl1pPr>
            <a:lvl2pPr lvl="1" rtl="0">
              <a:spcBef>
                <a:spcPts val="0"/>
              </a:spcBef>
              <a:spcAft>
                <a:spcPts val="0"/>
              </a:spcAft>
              <a:buClr>
                <a:srgbClr val="F3F3F3"/>
              </a:buClr>
              <a:buSzPts val="2400"/>
              <a:buNone/>
              <a:defRPr sz="3200">
                <a:solidFill>
                  <a:srgbClr val="F3F3F3"/>
                </a:solidFill>
              </a:defRPr>
            </a:lvl2pPr>
            <a:lvl3pPr lvl="2" rtl="0">
              <a:spcBef>
                <a:spcPts val="0"/>
              </a:spcBef>
              <a:spcAft>
                <a:spcPts val="0"/>
              </a:spcAft>
              <a:buClr>
                <a:srgbClr val="F3F3F3"/>
              </a:buClr>
              <a:buSzPts val="2400"/>
              <a:buNone/>
              <a:defRPr sz="3200">
                <a:solidFill>
                  <a:srgbClr val="F3F3F3"/>
                </a:solidFill>
              </a:defRPr>
            </a:lvl3pPr>
            <a:lvl4pPr lvl="3" rtl="0">
              <a:spcBef>
                <a:spcPts val="0"/>
              </a:spcBef>
              <a:spcAft>
                <a:spcPts val="0"/>
              </a:spcAft>
              <a:buClr>
                <a:srgbClr val="F3F3F3"/>
              </a:buClr>
              <a:buSzPts val="2400"/>
              <a:buNone/>
              <a:defRPr sz="3200">
                <a:solidFill>
                  <a:srgbClr val="F3F3F3"/>
                </a:solidFill>
              </a:defRPr>
            </a:lvl4pPr>
            <a:lvl5pPr lvl="4" rtl="0">
              <a:spcBef>
                <a:spcPts val="0"/>
              </a:spcBef>
              <a:spcAft>
                <a:spcPts val="0"/>
              </a:spcAft>
              <a:buClr>
                <a:srgbClr val="F3F3F3"/>
              </a:buClr>
              <a:buSzPts val="2400"/>
              <a:buNone/>
              <a:defRPr sz="3200">
                <a:solidFill>
                  <a:srgbClr val="F3F3F3"/>
                </a:solidFill>
              </a:defRPr>
            </a:lvl5pPr>
            <a:lvl6pPr lvl="5" rtl="0">
              <a:spcBef>
                <a:spcPts val="0"/>
              </a:spcBef>
              <a:spcAft>
                <a:spcPts val="0"/>
              </a:spcAft>
              <a:buClr>
                <a:srgbClr val="F3F3F3"/>
              </a:buClr>
              <a:buSzPts val="2400"/>
              <a:buNone/>
              <a:defRPr sz="3200">
                <a:solidFill>
                  <a:srgbClr val="F3F3F3"/>
                </a:solidFill>
              </a:defRPr>
            </a:lvl6pPr>
            <a:lvl7pPr lvl="6" rtl="0">
              <a:spcBef>
                <a:spcPts val="0"/>
              </a:spcBef>
              <a:spcAft>
                <a:spcPts val="0"/>
              </a:spcAft>
              <a:buClr>
                <a:srgbClr val="F3F3F3"/>
              </a:buClr>
              <a:buSzPts val="2400"/>
              <a:buNone/>
              <a:defRPr sz="3200">
                <a:solidFill>
                  <a:srgbClr val="F3F3F3"/>
                </a:solidFill>
              </a:defRPr>
            </a:lvl7pPr>
            <a:lvl8pPr lvl="7" rtl="0">
              <a:spcBef>
                <a:spcPts val="0"/>
              </a:spcBef>
              <a:spcAft>
                <a:spcPts val="0"/>
              </a:spcAft>
              <a:buClr>
                <a:srgbClr val="F3F3F3"/>
              </a:buClr>
              <a:buSzPts val="2400"/>
              <a:buNone/>
              <a:defRPr sz="3200">
                <a:solidFill>
                  <a:srgbClr val="F3F3F3"/>
                </a:solidFill>
              </a:defRPr>
            </a:lvl8pPr>
            <a:lvl9pPr lvl="8" rtl="0">
              <a:spcBef>
                <a:spcPts val="0"/>
              </a:spcBef>
              <a:spcAft>
                <a:spcPts val="0"/>
              </a:spcAft>
              <a:buClr>
                <a:srgbClr val="F3F3F3"/>
              </a:buClr>
              <a:buSzPts val="2400"/>
              <a:buNone/>
              <a:defRPr sz="3200">
                <a:solidFill>
                  <a:srgbClr val="F3F3F3"/>
                </a:solidFill>
              </a:defRPr>
            </a:lvl9pPr>
          </a:lstStyle>
          <a:p>
            <a:endParaRPr/>
          </a:p>
        </p:txBody>
      </p:sp>
    </p:spTree>
    <p:extLst>
      <p:ext uri="{BB962C8B-B14F-4D97-AF65-F5344CB8AC3E}">
        <p14:creationId xmlns:p14="http://schemas.microsoft.com/office/powerpoint/2010/main" val="2632213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2" name="Google Shape;12;p430"/>
          <p:cNvSpPr/>
          <p:nvPr/>
        </p:nvSpPr>
        <p:spPr>
          <a:xfrm>
            <a:off x="553369" y="450000"/>
            <a:ext cx="1578379"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a:solidFill>
                <a:schemeClr val="dk1"/>
              </a:solidFill>
              <a:latin typeface="Calibri"/>
              <a:ea typeface="Calibri"/>
              <a:cs typeface="Calibri"/>
              <a:sym typeface="Calibri"/>
            </a:endParaRPr>
          </a:p>
        </p:txBody>
      </p:sp>
      <p:pic>
        <p:nvPicPr>
          <p:cNvPr id="13" name="Google Shape;13;p430"/>
          <p:cNvPicPr preferRelativeResize="0"/>
          <p:nvPr/>
        </p:nvPicPr>
        <p:blipFill rotWithShape="1">
          <a:blip r:embed="rId3">
            <a:alphaModFix/>
          </a:blip>
          <a:srcRect/>
          <a:stretch/>
        </p:blipFill>
        <p:spPr>
          <a:xfrm>
            <a:off x="5251691" y="6141164"/>
            <a:ext cx="1688620" cy="450000"/>
          </a:xfrm>
          <a:prstGeom prst="rect">
            <a:avLst/>
          </a:prstGeom>
          <a:noFill/>
          <a:ln>
            <a:noFill/>
          </a:ln>
        </p:spPr>
      </p:pic>
    </p:spTree>
    <p:extLst>
      <p:ext uri="{BB962C8B-B14F-4D97-AF65-F5344CB8AC3E}">
        <p14:creationId xmlns:p14="http://schemas.microsoft.com/office/powerpoint/2010/main" val="3840115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st" type="blank">
  <p:cSld name="last">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alphaModFix/>
          </a:blip>
          <a:srcRect/>
          <a:stretch/>
        </p:blipFill>
        <p:spPr>
          <a:xfrm>
            <a:off x="3" y="4395"/>
            <a:ext cx="12188092" cy="6853605"/>
          </a:xfrm>
          <a:prstGeom prst="rect">
            <a:avLst/>
          </a:prstGeom>
          <a:noFill/>
          <a:ln>
            <a:noFill/>
          </a:ln>
        </p:spPr>
      </p:pic>
      <p:sp>
        <p:nvSpPr>
          <p:cNvPr id="44" name="Google Shape;44;p436"/>
          <p:cNvSpPr/>
          <p:nvPr/>
        </p:nvSpPr>
        <p:spPr>
          <a:xfrm>
            <a:off x="3" y="0"/>
            <a:ext cx="12188092"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a:solidFill>
                <a:schemeClr val="lt1"/>
              </a:solidFill>
              <a:latin typeface="Calibri"/>
              <a:ea typeface="Calibri"/>
              <a:cs typeface="Calibri"/>
              <a:sym typeface="Calibri"/>
            </a:endParaRPr>
          </a:p>
        </p:txBody>
      </p:sp>
      <p:sp>
        <p:nvSpPr>
          <p:cNvPr id="45" name="Google Shape;45;p436"/>
          <p:cNvSpPr/>
          <p:nvPr/>
        </p:nvSpPr>
        <p:spPr>
          <a:xfrm>
            <a:off x="553369" y="5677032"/>
            <a:ext cx="1108135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ⓒ2021 SAMSUNG. All rights reserved.</a:t>
            </a:r>
            <a:endParaRPr sz="1800"/>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sz="1800"/>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sz="1800"/>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sz="1800"/>
          </a:p>
        </p:txBody>
      </p:sp>
      <p:pic>
        <p:nvPicPr>
          <p:cNvPr id="46" name="Google Shape;46;p436"/>
          <p:cNvPicPr preferRelativeResize="0"/>
          <p:nvPr/>
        </p:nvPicPr>
        <p:blipFill rotWithShape="1">
          <a:blip r:embed="rId3">
            <a:alphaModFix/>
          </a:blip>
          <a:srcRect/>
          <a:stretch/>
        </p:blipFill>
        <p:spPr>
          <a:xfrm>
            <a:off x="4569861" y="3022951"/>
            <a:ext cx="3048369" cy="812098"/>
          </a:xfrm>
          <a:prstGeom prst="rect">
            <a:avLst/>
          </a:prstGeom>
          <a:noFill/>
          <a:ln>
            <a:noFill/>
          </a:ln>
        </p:spPr>
      </p:pic>
      <p:sp>
        <p:nvSpPr>
          <p:cNvPr id="47" name="Google Shape;47;p436"/>
          <p:cNvSpPr/>
          <p:nvPr/>
        </p:nvSpPr>
        <p:spPr>
          <a:xfrm>
            <a:off x="553369" y="450000"/>
            <a:ext cx="1588901"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406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10878987" y="6498002"/>
            <a:ext cx="75573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pPr marL="0" marR="0" lvl="0" indent="0" algn="r" rtl="0">
                <a:lnSpc>
                  <a:spcPct val="100000"/>
                </a:lnSpc>
                <a:spcBef>
                  <a:spcPts val="0"/>
                </a:spcBef>
                <a:spcAft>
                  <a:spcPts val="0"/>
                </a:spcAft>
                <a:buClr>
                  <a:srgbClr val="7F7F7F"/>
                </a:buClr>
                <a:buSzPts val="900"/>
                <a:buFont typeface="Arial"/>
                <a:buNone/>
              </a:pPr>
              <a:t>‹#›</a:t>
            </a:fld>
            <a:endParaRPr sz="900">
              <a:solidFill>
                <a:srgbClr val="7F7F7F"/>
              </a:solidFill>
              <a:latin typeface="Arial"/>
              <a:ea typeface="Arial"/>
              <a:cs typeface="Arial"/>
              <a:sym typeface="Arial"/>
            </a:endParaRPr>
          </a:p>
        </p:txBody>
      </p:sp>
      <p:sp>
        <p:nvSpPr>
          <p:cNvPr id="51" name="Google Shape;51;p437"/>
          <p:cNvSpPr/>
          <p:nvPr/>
        </p:nvSpPr>
        <p:spPr>
          <a:xfrm>
            <a:off x="553369" y="6498002"/>
            <a:ext cx="3556571"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sz="1800"/>
          </a:p>
        </p:txBody>
      </p:sp>
      <p:grpSp>
        <p:nvGrpSpPr>
          <p:cNvPr id="52" name="Google Shape;52;p437"/>
          <p:cNvGrpSpPr/>
          <p:nvPr/>
        </p:nvGrpSpPr>
        <p:grpSpPr>
          <a:xfrm>
            <a:off x="1" y="1"/>
            <a:ext cx="12192000"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55" name="Google Shape;55;p437"/>
          <p:cNvGrpSpPr/>
          <p:nvPr/>
        </p:nvGrpSpPr>
        <p:grpSpPr>
          <a:xfrm>
            <a:off x="553846" y="1251376"/>
            <a:ext cx="11099079"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a:solidFill>
                    <a:srgbClr val="0D0D0D"/>
                  </a:solidFill>
                  <a:latin typeface="Arial"/>
                  <a:ea typeface="Arial"/>
                  <a:cs typeface="Arial"/>
                  <a:sym typeface="Arial"/>
                </a:rPr>
                <a:t>Q1.</a:t>
              </a:r>
              <a:endParaRPr sz="1800"/>
            </a:p>
          </p:txBody>
        </p:sp>
      </p:grpSp>
      <p:sp>
        <p:nvSpPr>
          <p:cNvPr id="59" name="Google Shape;59;p437"/>
          <p:cNvSpPr txBox="1"/>
          <p:nvPr/>
        </p:nvSpPr>
        <p:spPr>
          <a:xfrm>
            <a:off x="5830039" y="6498002"/>
            <a:ext cx="5492186"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extLst>
      <p:ext uri="{BB962C8B-B14F-4D97-AF65-F5344CB8AC3E}">
        <p14:creationId xmlns:p14="http://schemas.microsoft.com/office/powerpoint/2010/main" val="2998389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553369" y="1462227"/>
            <a:ext cx="1108135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65" name="Google Shape;65;p438"/>
          <p:cNvGrpSpPr/>
          <p:nvPr/>
        </p:nvGrpSpPr>
        <p:grpSpPr>
          <a:xfrm>
            <a:off x="1" y="1"/>
            <a:ext cx="12192000"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cxnSp>
        <p:nvCxnSpPr>
          <p:cNvPr id="68" name="Google Shape;68;p438"/>
          <p:cNvCxnSpPr/>
          <p:nvPr/>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10878987" y="6498002"/>
            <a:ext cx="75573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pPr marL="0" marR="0" lvl="0" indent="0" algn="r" rtl="0">
                <a:lnSpc>
                  <a:spcPct val="100000"/>
                </a:lnSpc>
                <a:spcBef>
                  <a:spcPts val="0"/>
                </a:spcBef>
                <a:spcAft>
                  <a:spcPts val="0"/>
                </a:spcAft>
                <a:buClr>
                  <a:srgbClr val="7F7F7F"/>
                </a:buClr>
                <a:buSzPts val="900"/>
                <a:buFont typeface="Arial"/>
                <a:buNone/>
              </a:pPr>
              <a:t>‹#›</a:t>
            </a:fld>
            <a:endParaRPr sz="900">
              <a:solidFill>
                <a:srgbClr val="7F7F7F"/>
              </a:solidFill>
              <a:latin typeface="Arial"/>
              <a:ea typeface="Arial"/>
              <a:cs typeface="Arial"/>
              <a:sym typeface="Arial"/>
            </a:endParaRPr>
          </a:p>
        </p:txBody>
      </p:sp>
      <p:sp>
        <p:nvSpPr>
          <p:cNvPr id="70" name="Google Shape;70;p438"/>
          <p:cNvSpPr/>
          <p:nvPr/>
        </p:nvSpPr>
        <p:spPr>
          <a:xfrm>
            <a:off x="553369" y="6498002"/>
            <a:ext cx="3556571"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sz="1800"/>
          </a:p>
        </p:txBody>
      </p:sp>
      <p:grpSp>
        <p:nvGrpSpPr>
          <p:cNvPr id="71" name="Google Shape;71;p438"/>
          <p:cNvGrpSpPr/>
          <p:nvPr/>
        </p:nvGrpSpPr>
        <p:grpSpPr>
          <a:xfrm>
            <a:off x="920411" y="2408825"/>
            <a:ext cx="10510277" cy="3385345"/>
            <a:chOff x="747834" y="2129937"/>
            <a:chExt cx="8539600" cy="3385345"/>
          </a:xfrm>
        </p:grpSpPr>
        <p:grpSp>
          <p:nvGrpSpPr>
            <p:cNvPr id="72" name="Google Shape;72;p438"/>
            <p:cNvGrpSpPr/>
            <p:nvPr/>
          </p:nvGrpSpPr>
          <p:grpSpPr>
            <a:xfrm>
              <a:off x="747834" y="2129937"/>
              <a:ext cx="8539600" cy="1225632"/>
              <a:chOff x="805623" y="2423005"/>
              <a:chExt cx="8539600" cy="1225632"/>
            </a:xfrm>
          </p:grpSpPr>
          <p:grpSp>
            <p:nvGrpSpPr>
              <p:cNvPr id="73" name="Google Shape;73;p438"/>
              <p:cNvGrpSpPr/>
              <p:nvPr/>
            </p:nvGrpSpPr>
            <p:grpSpPr>
              <a:xfrm>
                <a:off x="966158" y="2423005"/>
                <a:ext cx="8379065" cy="1225632"/>
                <a:chOff x="1098893" y="2558690"/>
                <a:chExt cx="8379065" cy="1225632"/>
              </a:xfrm>
            </p:grpSpPr>
            <p:sp>
              <p:nvSpPr>
                <p:cNvPr id="74" name="Google Shape;74;p438"/>
                <p:cNvSpPr/>
                <p:nvPr/>
              </p:nvSpPr>
              <p:spPr>
                <a:xfrm>
                  <a:off x="1098894" y="2558690"/>
                  <a:ext cx="7907946" cy="24558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Guideline, mechanisms &amp; contingency plan</a:t>
                  </a:r>
                  <a:endParaRPr sz="1800"/>
                </a:p>
              </p:txBody>
            </p:sp>
            <p:sp>
              <p:nvSpPr>
                <p:cNvPr id="75" name="Google Shape;75;p438"/>
                <p:cNvSpPr/>
                <p:nvPr/>
              </p:nvSpPr>
              <p:spPr>
                <a:xfrm>
                  <a:off x="1098893" y="2799950"/>
                  <a:ext cx="8379065" cy="98437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sz="1800"/>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77" name="Google Shape;77;p438"/>
            <p:cNvGrpSpPr/>
            <p:nvPr/>
          </p:nvGrpSpPr>
          <p:grpSpPr>
            <a:xfrm>
              <a:off x="747834" y="3559917"/>
              <a:ext cx="8539600" cy="1225632"/>
              <a:chOff x="805623" y="3889855"/>
              <a:chExt cx="8539600" cy="1225632"/>
            </a:xfrm>
          </p:grpSpPr>
          <p:grpSp>
            <p:nvGrpSpPr>
              <p:cNvPr id="78" name="Google Shape;78;p438"/>
              <p:cNvGrpSpPr/>
              <p:nvPr/>
            </p:nvGrpSpPr>
            <p:grpSpPr>
              <a:xfrm>
                <a:off x="958539" y="3889855"/>
                <a:ext cx="8386684" cy="1225632"/>
                <a:chOff x="1098894" y="2558690"/>
                <a:chExt cx="8386684" cy="1225632"/>
              </a:xfrm>
            </p:grpSpPr>
            <p:sp>
              <p:nvSpPr>
                <p:cNvPr id="79" name="Google Shape;79;p438"/>
                <p:cNvSpPr/>
                <p:nvPr/>
              </p:nvSpPr>
              <p:spPr>
                <a:xfrm>
                  <a:off x="1098894" y="2558690"/>
                  <a:ext cx="7907946" cy="24558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Pairing similar, not necessarily equal, abilities as partners</a:t>
                  </a:r>
                  <a:endParaRPr sz="1800"/>
                </a:p>
              </p:txBody>
            </p:sp>
            <p:sp>
              <p:nvSpPr>
                <p:cNvPr id="80" name="Google Shape;80;p438"/>
                <p:cNvSpPr/>
                <p:nvPr/>
              </p:nvSpPr>
              <p:spPr>
                <a:xfrm>
                  <a:off x="1098894" y="2799950"/>
                  <a:ext cx="8386684" cy="98437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sz="1800"/>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82" name="Google Shape;82;p438"/>
            <p:cNvGrpSpPr/>
            <p:nvPr/>
          </p:nvGrpSpPr>
          <p:grpSpPr>
            <a:xfrm>
              <a:off x="747834" y="4781836"/>
              <a:ext cx="8539600" cy="733446"/>
              <a:chOff x="805623" y="5143345"/>
              <a:chExt cx="8539600" cy="733446"/>
            </a:xfrm>
          </p:grpSpPr>
          <p:grpSp>
            <p:nvGrpSpPr>
              <p:cNvPr id="83" name="Google Shape;83;p438"/>
              <p:cNvGrpSpPr/>
              <p:nvPr/>
            </p:nvGrpSpPr>
            <p:grpSpPr>
              <a:xfrm>
                <a:off x="966159" y="5143345"/>
                <a:ext cx="8379064" cy="733446"/>
                <a:chOff x="1098894" y="2558690"/>
                <a:chExt cx="8379064" cy="733446"/>
              </a:xfrm>
            </p:grpSpPr>
            <p:sp>
              <p:nvSpPr>
                <p:cNvPr id="84" name="Google Shape;84;p438"/>
                <p:cNvSpPr/>
                <p:nvPr/>
              </p:nvSpPr>
              <p:spPr>
                <a:xfrm>
                  <a:off x="1098894" y="2558690"/>
                  <a:ext cx="7907946" cy="246093"/>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b="1">
                      <a:solidFill>
                        <a:srgbClr val="0D0D0D"/>
                      </a:solidFill>
                      <a:latin typeface="Arial"/>
                      <a:ea typeface="Arial"/>
                      <a:cs typeface="Arial"/>
                      <a:sym typeface="Arial"/>
                    </a:rPr>
                    <a:t>Motivate students by offering extra incentives </a:t>
                  </a:r>
                  <a:endParaRPr sz="1800"/>
                </a:p>
              </p:txBody>
            </p:sp>
            <p:sp>
              <p:nvSpPr>
                <p:cNvPr id="85" name="Google Shape;85;p438"/>
                <p:cNvSpPr/>
                <p:nvPr/>
              </p:nvSpPr>
              <p:spPr>
                <a:xfrm>
                  <a:off x="1098894" y="2799950"/>
                  <a:ext cx="8379064" cy="492186"/>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sz="1800"/>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grpSp>
        <p:nvGrpSpPr>
          <p:cNvPr id="87" name="Google Shape;87;p438"/>
          <p:cNvGrpSpPr/>
          <p:nvPr/>
        </p:nvGrpSpPr>
        <p:grpSpPr>
          <a:xfrm>
            <a:off x="725918" y="1588473"/>
            <a:ext cx="8142356"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a:solidFill>
                    <a:srgbClr val="0D0D0D"/>
                  </a:solidFill>
                  <a:latin typeface="Arial"/>
                  <a:ea typeface="Arial"/>
                  <a:cs typeface="Arial"/>
                  <a:sym typeface="Arial"/>
                </a:rPr>
                <a:t>Pair Programming Practice</a:t>
              </a:r>
              <a:endParaRPr sz="1800"/>
            </a:p>
          </p:txBody>
        </p:sp>
        <p:pic>
          <p:nvPicPr>
            <p:cNvPr id="89" name="Google Shape;89;p438"/>
            <p:cNvPicPr preferRelativeResize="0"/>
            <p:nvPr/>
          </p:nvPicPr>
          <p:blipFill rotWithShape="1">
            <a:blip r:embed="rId2">
              <a:alphaModFix/>
            </a:blip>
            <a:srcRect/>
            <a:stretch/>
          </p:blipFill>
          <p:spPr>
            <a:xfrm>
              <a:off x="790976" y="1653961"/>
              <a:ext cx="374669" cy="323867"/>
            </a:xfrm>
            <a:prstGeom prst="rect">
              <a:avLst/>
            </a:prstGeom>
            <a:noFill/>
            <a:ln>
              <a:noFill/>
            </a:ln>
          </p:spPr>
        </p:pic>
      </p:grpSp>
      <p:sp>
        <p:nvSpPr>
          <p:cNvPr id="90" name="Google Shape;90;p438"/>
          <p:cNvSpPr txBox="1"/>
          <p:nvPr/>
        </p:nvSpPr>
        <p:spPr>
          <a:xfrm>
            <a:off x="5830039" y="6498002"/>
            <a:ext cx="5492186"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extLst>
      <p:ext uri="{BB962C8B-B14F-4D97-AF65-F5344CB8AC3E}">
        <p14:creationId xmlns:p14="http://schemas.microsoft.com/office/powerpoint/2010/main" val="2636961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1" y="1"/>
            <a:ext cx="12192000"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cxnSp>
        <p:nvCxnSpPr>
          <p:cNvPr id="95" name="Google Shape;95;p439"/>
          <p:cNvCxnSpPr/>
          <p:nvPr/>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10878987" y="6498002"/>
            <a:ext cx="75573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pPr marL="0" marR="0" lvl="0" indent="0" algn="r" rtl="0">
                <a:lnSpc>
                  <a:spcPct val="100000"/>
                </a:lnSpc>
                <a:spcBef>
                  <a:spcPts val="0"/>
                </a:spcBef>
                <a:spcAft>
                  <a:spcPts val="0"/>
                </a:spcAft>
                <a:buClr>
                  <a:srgbClr val="7F7F7F"/>
                </a:buClr>
                <a:buSzPts val="900"/>
                <a:buFont typeface="Arial"/>
                <a:buNone/>
              </a:pPr>
              <a:t>‹#›</a:t>
            </a:fld>
            <a:endParaRPr sz="900">
              <a:solidFill>
                <a:srgbClr val="7F7F7F"/>
              </a:solidFill>
              <a:latin typeface="Arial"/>
              <a:ea typeface="Arial"/>
              <a:cs typeface="Arial"/>
              <a:sym typeface="Arial"/>
            </a:endParaRPr>
          </a:p>
        </p:txBody>
      </p:sp>
      <p:sp>
        <p:nvSpPr>
          <p:cNvPr id="97" name="Google Shape;97;p439"/>
          <p:cNvSpPr/>
          <p:nvPr/>
        </p:nvSpPr>
        <p:spPr>
          <a:xfrm>
            <a:off x="553369" y="6498002"/>
            <a:ext cx="3556571"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sz="1800"/>
          </a:p>
        </p:txBody>
      </p:sp>
      <p:grpSp>
        <p:nvGrpSpPr>
          <p:cNvPr id="98" name="Google Shape;98;p439"/>
          <p:cNvGrpSpPr/>
          <p:nvPr/>
        </p:nvGrpSpPr>
        <p:grpSpPr>
          <a:xfrm>
            <a:off x="553369" y="1462228"/>
            <a:ext cx="1108135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grpSp>
          <p:nvGrpSpPr>
            <p:cNvPr id="103" name="Google Shape;103;p439"/>
            <p:cNvGrpSpPr/>
            <p:nvPr/>
          </p:nvGrpSpPr>
          <p:grpSpPr>
            <a:xfrm>
              <a:off x="747834" y="2165797"/>
              <a:ext cx="8539600" cy="1225632"/>
              <a:chOff x="805623" y="2423005"/>
              <a:chExt cx="8539600" cy="1225632"/>
            </a:xfrm>
          </p:grpSpPr>
          <p:grpSp>
            <p:nvGrpSpPr>
              <p:cNvPr id="104" name="Google Shape;104;p439"/>
              <p:cNvGrpSpPr/>
              <p:nvPr/>
            </p:nvGrpSpPr>
            <p:grpSpPr>
              <a:xfrm>
                <a:off x="966158" y="2423005"/>
                <a:ext cx="8379065" cy="1225632"/>
                <a:chOff x="1098893" y="2558690"/>
                <a:chExt cx="8379065" cy="1225632"/>
              </a:xfrm>
            </p:grpSpPr>
            <p:sp>
              <p:nvSpPr>
                <p:cNvPr id="105" name="Google Shape;105;p439"/>
                <p:cNvSpPr/>
                <p:nvPr/>
              </p:nvSpPr>
              <p:spPr>
                <a:xfrm>
                  <a:off x="1098894" y="2558690"/>
                  <a:ext cx="7907946" cy="24558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Prevent collaboration cheating</a:t>
                  </a:r>
                  <a:endParaRPr sz="1800"/>
                </a:p>
              </p:txBody>
            </p:sp>
            <p:sp>
              <p:nvSpPr>
                <p:cNvPr id="106" name="Google Shape;106;p439"/>
                <p:cNvSpPr/>
                <p:nvPr/>
              </p:nvSpPr>
              <p:spPr>
                <a:xfrm>
                  <a:off x="1098893" y="2799950"/>
                  <a:ext cx="8379065" cy="98437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sz="1800"/>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108" name="Google Shape;108;p439"/>
            <p:cNvGrpSpPr/>
            <p:nvPr/>
          </p:nvGrpSpPr>
          <p:grpSpPr>
            <a:xfrm>
              <a:off x="747834" y="3595777"/>
              <a:ext cx="8539600" cy="1717818"/>
              <a:chOff x="805623" y="3889855"/>
              <a:chExt cx="8539600" cy="1717818"/>
            </a:xfrm>
          </p:grpSpPr>
          <p:grpSp>
            <p:nvGrpSpPr>
              <p:cNvPr id="109" name="Google Shape;109;p439"/>
              <p:cNvGrpSpPr/>
              <p:nvPr/>
            </p:nvGrpSpPr>
            <p:grpSpPr>
              <a:xfrm>
                <a:off x="958539" y="3889855"/>
                <a:ext cx="8386684" cy="1717818"/>
                <a:chOff x="1098894" y="2558690"/>
                <a:chExt cx="8386684" cy="1717818"/>
              </a:xfrm>
            </p:grpSpPr>
            <p:sp>
              <p:nvSpPr>
                <p:cNvPr id="110" name="Google Shape;110;p439"/>
                <p:cNvSpPr/>
                <p:nvPr/>
              </p:nvSpPr>
              <p:spPr>
                <a:xfrm>
                  <a:off x="1098894" y="2558690"/>
                  <a:ext cx="7907946" cy="24558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a:solidFill>
                        <a:srgbClr val="0D0D0D"/>
                      </a:solidFill>
                      <a:latin typeface="Arial"/>
                      <a:ea typeface="Arial"/>
                      <a:cs typeface="Arial"/>
                      <a:sym typeface="Arial"/>
                    </a:rPr>
                    <a:t>Collaborative learning environment</a:t>
                  </a:r>
                  <a:endParaRPr sz="1800"/>
                </a:p>
              </p:txBody>
            </p:sp>
            <p:sp>
              <p:nvSpPr>
                <p:cNvPr id="111" name="Google Shape;111;p439"/>
                <p:cNvSpPr/>
                <p:nvPr/>
              </p:nvSpPr>
              <p:spPr>
                <a:xfrm>
                  <a:off x="1098894" y="2799950"/>
                  <a:ext cx="8386684" cy="1476558"/>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sz="1800"/>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Arial"/>
                  <a:ea typeface="Arial"/>
                  <a:cs typeface="Arial"/>
                  <a:sym typeface="Arial"/>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a:solidFill>
                      <a:srgbClr val="0D0D0D"/>
                    </a:solidFill>
                    <a:latin typeface="Arial"/>
                    <a:ea typeface="Arial"/>
                    <a:cs typeface="Arial"/>
                    <a:sym typeface="Arial"/>
                  </a:rPr>
                  <a:t>Pair Programming Practice</a:t>
                </a:r>
                <a:endParaRPr sz="1800"/>
              </a:p>
            </p:txBody>
          </p:sp>
          <p:pic>
            <p:nvPicPr>
              <p:cNvPr id="115" name="Google Shape;115;p439"/>
              <p:cNvPicPr preferRelativeResize="0"/>
              <p:nvPr/>
            </p:nvPicPr>
            <p:blipFill rotWithShape="1">
              <a:blip r:embed="rId2">
                <a:alphaModFix/>
              </a:blip>
              <a:srcRect/>
              <a:stretch/>
            </p:blipFill>
            <p:spPr>
              <a:xfrm>
                <a:off x="790976" y="1653961"/>
                <a:ext cx="374669" cy="323867"/>
              </a:xfrm>
              <a:prstGeom prst="rect">
                <a:avLst/>
              </a:prstGeom>
              <a:noFill/>
              <a:ln>
                <a:noFill/>
              </a:ln>
            </p:spPr>
          </p:pic>
        </p:grpSp>
      </p:grpSp>
      <p:sp>
        <p:nvSpPr>
          <p:cNvPr id="116" name="Google Shape;116;p439"/>
          <p:cNvSpPr txBox="1"/>
          <p:nvPr/>
        </p:nvSpPr>
        <p:spPr>
          <a:xfrm>
            <a:off x="5830039" y="6498002"/>
            <a:ext cx="5492186"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extLst>
      <p:ext uri="{BB962C8B-B14F-4D97-AF65-F5344CB8AC3E}">
        <p14:creationId xmlns:p14="http://schemas.microsoft.com/office/powerpoint/2010/main" val="1575862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555454" y="1220478"/>
            <a:ext cx="11079268"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19" name="Google Shape;119;p440"/>
          <p:cNvSpPr/>
          <p:nvPr/>
        </p:nvSpPr>
        <p:spPr>
          <a:xfrm>
            <a:off x="555454" y="2070324"/>
            <a:ext cx="11079268"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20" name="Google Shape;120;p440"/>
          <p:cNvSpPr/>
          <p:nvPr/>
        </p:nvSpPr>
        <p:spPr>
          <a:xfrm>
            <a:off x="795672" y="1415781"/>
            <a:ext cx="1304045"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a:solidFill>
                  <a:srgbClr val="0D0D0D"/>
                </a:solidFill>
                <a:latin typeface="Arial"/>
                <a:ea typeface="Arial"/>
                <a:cs typeface="Arial"/>
                <a:sym typeface="Arial"/>
              </a:rPr>
              <a:t>Q1.</a:t>
            </a:r>
            <a:endParaRPr sz="1800"/>
          </a:p>
        </p:txBody>
      </p:sp>
      <p:pic>
        <p:nvPicPr>
          <p:cNvPr id="121" name="Google Shape;121;p440"/>
          <p:cNvPicPr preferRelativeResize="0"/>
          <p:nvPr/>
        </p:nvPicPr>
        <p:blipFill rotWithShape="1">
          <a:blip r:embed="rId2">
            <a:alphaModFix/>
          </a:blip>
          <a:srcRect/>
          <a:stretch/>
        </p:blipFill>
        <p:spPr>
          <a:xfrm>
            <a:off x="987565" y="5406366"/>
            <a:ext cx="138959" cy="109719"/>
          </a:xfrm>
          <a:prstGeom prst="rect">
            <a:avLst/>
          </a:prstGeom>
          <a:noFill/>
          <a:ln>
            <a:noFill/>
          </a:ln>
        </p:spPr>
      </p:pic>
      <p:cxnSp>
        <p:nvCxnSpPr>
          <p:cNvPr id="122" name="Google Shape;122;p440"/>
          <p:cNvCxnSpPr/>
          <p:nvPr/>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10878987" y="6498002"/>
            <a:ext cx="75573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pPr marL="0" marR="0" lvl="0" indent="0" algn="r" rtl="0">
                <a:lnSpc>
                  <a:spcPct val="100000"/>
                </a:lnSpc>
                <a:spcBef>
                  <a:spcPts val="0"/>
                </a:spcBef>
                <a:spcAft>
                  <a:spcPts val="0"/>
                </a:spcAft>
                <a:buClr>
                  <a:srgbClr val="7F7F7F"/>
                </a:buClr>
                <a:buSzPts val="900"/>
                <a:buFont typeface="Arial"/>
                <a:buNone/>
              </a:pPr>
              <a:t>‹#›</a:t>
            </a:fld>
            <a:endParaRPr sz="900">
              <a:solidFill>
                <a:srgbClr val="7F7F7F"/>
              </a:solidFill>
              <a:latin typeface="Arial"/>
              <a:ea typeface="Arial"/>
              <a:cs typeface="Arial"/>
              <a:sym typeface="Arial"/>
            </a:endParaRPr>
          </a:p>
        </p:txBody>
      </p:sp>
      <p:sp>
        <p:nvSpPr>
          <p:cNvPr id="124" name="Google Shape;124;p440"/>
          <p:cNvSpPr/>
          <p:nvPr/>
        </p:nvSpPr>
        <p:spPr>
          <a:xfrm>
            <a:off x="553369" y="6498002"/>
            <a:ext cx="3556571"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sz="1800"/>
          </a:p>
        </p:txBody>
      </p:sp>
      <p:grpSp>
        <p:nvGrpSpPr>
          <p:cNvPr id="125" name="Google Shape;125;p440"/>
          <p:cNvGrpSpPr/>
          <p:nvPr/>
        </p:nvGrpSpPr>
        <p:grpSpPr>
          <a:xfrm>
            <a:off x="1" y="1"/>
            <a:ext cx="12192000"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sp>
        <p:nvSpPr>
          <p:cNvPr id="128" name="Google Shape;128;p440"/>
          <p:cNvSpPr txBox="1"/>
          <p:nvPr/>
        </p:nvSpPr>
        <p:spPr>
          <a:xfrm>
            <a:off x="5830039" y="6498002"/>
            <a:ext cx="5492186"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Chapter 5. Machine Learning 1 – Supervised Learning</a:t>
            </a:r>
            <a:endParaRPr sz="900">
              <a:solidFill>
                <a:srgbClr val="7F7F7F"/>
              </a:solidFill>
              <a:latin typeface="Arial"/>
              <a:ea typeface="Arial"/>
              <a:cs typeface="Arial"/>
              <a:sym typeface="Arial"/>
            </a:endParaRPr>
          </a:p>
        </p:txBody>
      </p:sp>
    </p:spTree>
    <p:extLst>
      <p:ext uri="{BB962C8B-B14F-4D97-AF65-F5344CB8AC3E}">
        <p14:creationId xmlns:p14="http://schemas.microsoft.com/office/powerpoint/2010/main" val="244827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2142-7421-1897-3DA2-CC488BF21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7642A-2ACB-C8D5-9B7B-A5634BE7FD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C64A5-1EED-5404-2B10-45049A0471C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4A8AE96-F542-BEB8-C8B7-E8E0F521A36E}"/>
              </a:ext>
            </a:extLst>
          </p:cNvPr>
          <p:cNvSpPr>
            <a:spLocks noGrp="1"/>
          </p:cNvSpPr>
          <p:nvPr>
            <p:ph type="ftr" sz="quarter" idx="11"/>
          </p:nvPr>
        </p:nvSpPr>
        <p:spPr/>
        <p:txBody>
          <a:bodyPr/>
          <a:lstStyle/>
          <a:p>
            <a:r>
              <a:rPr lang="en-US"/>
              <a:t>Samsung Innovation  Campus</a:t>
            </a:r>
          </a:p>
        </p:txBody>
      </p:sp>
      <p:sp>
        <p:nvSpPr>
          <p:cNvPr id="6" name="Slide Number Placeholder 5">
            <a:extLst>
              <a:ext uri="{FF2B5EF4-FFF2-40B4-BE49-F238E27FC236}">
                <a16:creationId xmlns:a16="http://schemas.microsoft.com/office/drawing/2014/main" id="{5AAA10AE-295D-7AF6-44E4-578CBF74833C}"/>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2631142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C197-B42F-DB88-FA45-6E3CE20CB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25362-CA36-363D-A0FE-9CFEC6F240A9}"/>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74C8AD-0620-7DEB-8031-94A144CE7961}"/>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8BC81-7814-6099-D7D8-7ED95FCEF4E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04E27FB-15AC-012B-0857-D10942D96644}"/>
              </a:ext>
            </a:extLst>
          </p:cNvPr>
          <p:cNvSpPr>
            <a:spLocks noGrp="1"/>
          </p:cNvSpPr>
          <p:nvPr>
            <p:ph type="ftr" sz="quarter" idx="11"/>
          </p:nvPr>
        </p:nvSpPr>
        <p:spPr/>
        <p:txBody>
          <a:bodyPr/>
          <a:lstStyle/>
          <a:p>
            <a:r>
              <a:rPr lang="en-US"/>
              <a:t>Samsung Innovation  Campus</a:t>
            </a:r>
          </a:p>
        </p:txBody>
      </p:sp>
      <p:sp>
        <p:nvSpPr>
          <p:cNvPr id="7" name="Slide Number Placeholder 6">
            <a:extLst>
              <a:ext uri="{FF2B5EF4-FFF2-40B4-BE49-F238E27FC236}">
                <a16:creationId xmlns:a16="http://schemas.microsoft.com/office/drawing/2014/main" id="{9AAAD8CE-9179-2A8B-E8E0-DDD519576DAF}"/>
              </a:ext>
            </a:extLst>
          </p:cNvPr>
          <p:cNvSpPr>
            <a:spLocks noGrp="1"/>
          </p:cNvSpPr>
          <p:nvPr>
            <p:ph type="sldNum" sz="quarter" idx="12"/>
          </p:nvPr>
        </p:nvSpPr>
        <p:spPr/>
        <p:txBody>
          <a:bodyPr/>
          <a:lstStyle/>
          <a:p>
            <a:fld id="{FB7C6FC1-BAC7-4F77-86EC-2BEB8ECC1F09}" type="slidenum">
              <a:rPr lang="en-US" smtClean="0"/>
              <a:t>‹#›</a:t>
            </a:fld>
            <a:endParaRPr lang="en-US"/>
          </a:p>
        </p:txBody>
      </p:sp>
    </p:spTree>
    <p:extLst>
      <p:ext uri="{BB962C8B-B14F-4D97-AF65-F5344CB8AC3E}">
        <p14:creationId xmlns:p14="http://schemas.microsoft.com/office/powerpoint/2010/main" val="360334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2D60-609D-32CE-DF48-F4CF35CD65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282FAB-752A-6F3B-B8BF-7F278EFDA1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0943FB-235E-6F84-35E0-ED849A5AFC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1E56FD4-1D4C-270A-205A-387EAEF9FBDC}"/>
              </a:ext>
            </a:extLst>
          </p:cNvPr>
          <p:cNvSpPr>
            <a:spLocks noGrp="1"/>
          </p:cNvSpPr>
          <p:nvPr>
            <p:ph type="ftr" sz="quarter" idx="11"/>
          </p:nvPr>
        </p:nvSpPr>
        <p:spPr/>
        <p:txBody>
          <a:bodyPr/>
          <a:lstStyle/>
          <a:p>
            <a:r>
              <a:rPr lang="en-US"/>
              <a:t>Samsung Innovation  Campus</a:t>
            </a:r>
          </a:p>
        </p:txBody>
      </p:sp>
      <p:sp>
        <p:nvSpPr>
          <p:cNvPr id="6" name="Slide Number Placeholder 5">
            <a:extLst>
              <a:ext uri="{FF2B5EF4-FFF2-40B4-BE49-F238E27FC236}">
                <a16:creationId xmlns:a16="http://schemas.microsoft.com/office/drawing/2014/main" id="{89FEABCE-F9C3-D0D9-E700-A21426CFA58A}"/>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3963794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96AC-D55A-8ADF-0292-564C75B2B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90EE15-5E54-A667-62A0-CA994572E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887109-0B37-C95F-D36C-C64A4BC181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656A8-95D0-38F9-CA8D-18AFBF396CC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C46311A-BEA4-0401-5513-7A8BDDCE5AAD}"/>
              </a:ext>
            </a:extLst>
          </p:cNvPr>
          <p:cNvSpPr>
            <a:spLocks noGrp="1"/>
          </p:cNvSpPr>
          <p:nvPr>
            <p:ph type="ftr" sz="quarter" idx="11"/>
          </p:nvPr>
        </p:nvSpPr>
        <p:spPr/>
        <p:txBody>
          <a:bodyPr/>
          <a:lstStyle/>
          <a:p>
            <a:r>
              <a:rPr lang="en-US"/>
              <a:t>Samsung Innovation  Campus</a:t>
            </a:r>
          </a:p>
        </p:txBody>
      </p:sp>
      <p:sp>
        <p:nvSpPr>
          <p:cNvPr id="7" name="Slide Number Placeholder 6">
            <a:extLst>
              <a:ext uri="{FF2B5EF4-FFF2-40B4-BE49-F238E27FC236}">
                <a16:creationId xmlns:a16="http://schemas.microsoft.com/office/drawing/2014/main" id="{240083DC-69BB-5C9B-45FF-34B14662017C}"/>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183611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B073-8394-5EE0-3697-AD77CE2A90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F8DE9-5CDB-F963-543B-A95547347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26B06A-1E98-9761-9B94-42E466818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A1C4-935D-155D-9EE2-F8596A9AEB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0FA2C-D408-1EEA-7AB6-DBDECF28A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F8DA1D-14DC-F174-A670-DF9ED4C082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5DB2B23-023F-5285-A940-1D43A4182D2B}"/>
              </a:ext>
            </a:extLst>
          </p:cNvPr>
          <p:cNvSpPr>
            <a:spLocks noGrp="1"/>
          </p:cNvSpPr>
          <p:nvPr>
            <p:ph type="ftr" sz="quarter" idx="11"/>
          </p:nvPr>
        </p:nvSpPr>
        <p:spPr/>
        <p:txBody>
          <a:bodyPr/>
          <a:lstStyle/>
          <a:p>
            <a:r>
              <a:rPr lang="en-US"/>
              <a:t>Samsung Innovation  Campus</a:t>
            </a:r>
          </a:p>
        </p:txBody>
      </p:sp>
      <p:sp>
        <p:nvSpPr>
          <p:cNvPr id="9" name="Slide Number Placeholder 8">
            <a:extLst>
              <a:ext uri="{FF2B5EF4-FFF2-40B4-BE49-F238E27FC236}">
                <a16:creationId xmlns:a16="http://schemas.microsoft.com/office/drawing/2014/main" id="{FF1EB06B-75B2-49C4-F289-3D5755A24F98}"/>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1511094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8ABA-8167-97E3-A385-FFD7A9216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988614-D6F3-02C2-ABF4-1090A95E07A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B83407C-35C3-2A45-197C-9FF14DA76EC7}"/>
              </a:ext>
            </a:extLst>
          </p:cNvPr>
          <p:cNvSpPr>
            <a:spLocks noGrp="1"/>
          </p:cNvSpPr>
          <p:nvPr>
            <p:ph type="ftr" sz="quarter" idx="11"/>
          </p:nvPr>
        </p:nvSpPr>
        <p:spPr/>
        <p:txBody>
          <a:bodyPr/>
          <a:lstStyle/>
          <a:p>
            <a:r>
              <a:rPr lang="en-US"/>
              <a:t>Samsung Innovation  Campus</a:t>
            </a:r>
          </a:p>
        </p:txBody>
      </p:sp>
      <p:sp>
        <p:nvSpPr>
          <p:cNvPr id="5" name="Slide Number Placeholder 4">
            <a:extLst>
              <a:ext uri="{FF2B5EF4-FFF2-40B4-BE49-F238E27FC236}">
                <a16:creationId xmlns:a16="http://schemas.microsoft.com/office/drawing/2014/main" id="{B62B4FB6-FB2C-4E19-E397-62DC952DDFA4}"/>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379272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50784-8852-C260-67BA-95CC61218F0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0F8BFF5-D8D2-5C0E-BB22-F3D40D1B0715}"/>
              </a:ext>
            </a:extLst>
          </p:cNvPr>
          <p:cNvSpPr>
            <a:spLocks noGrp="1"/>
          </p:cNvSpPr>
          <p:nvPr>
            <p:ph type="ftr" sz="quarter" idx="11"/>
          </p:nvPr>
        </p:nvSpPr>
        <p:spPr/>
        <p:txBody>
          <a:bodyPr/>
          <a:lstStyle/>
          <a:p>
            <a:r>
              <a:rPr lang="en-US"/>
              <a:t>Samsung Innovation  Campus</a:t>
            </a:r>
          </a:p>
        </p:txBody>
      </p:sp>
      <p:sp>
        <p:nvSpPr>
          <p:cNvPr id="4" name="Slide Number Placeholder 3">
            <a:extLst>
              <a:ext uri="{FF2B5EF4-FFF2-40B4-BE49-F238E27FC236}">
                <a16:creationId xmlns:a16="http://schemas.microsoft.com/office/drawing/2014/main" id="{6D30CCF9-D0BC-52C0-76D8-5637E6D93B9E}"/>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171201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F0B7-CF92-580E-19FB-6E540929A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A6C677-6466-2B7D-95ED-16FD22A23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C20A7D-F06C-1A3F-82DC-47B0FFCD8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4A2E3-37A6-4AA9-FC86-ABE2AD0C1B9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92CFA94-B7F1-F594-B19A-CEA51700C3BC}"/>
              </a:ext>
            </a:extLst>
          </p:cNvPr>
          <p:cNvSpPr>
            <a:spLocks noGrp="1"/>
          </p:cNvSpPr>
          <p:nvPr>
            <p:ph type="ftr" sz="quarter" idx="11"/>
          </p:nvPr>
        </p:nvSpPr>
        <p:spPr/>
        <p:txBody>
          <a:bodyPr/>
          <a:lstStyle/>
          <a:p>
            <a:r>
              <a:rPr lang="en-US"/>
              <a:t>Samsung Innovation  Campus</a:t>
            </a:r>
          </a:p>
        </p:txBody>
      </p:sp>
      <p:sp>
        <p:nvSpPr>
          <p:cNvPr id="7" name="Slide Number Placeholder 6">
            <a:extLst>
              <a:ext uri="{FF2B5EF4-FFF2-40B4-BE49-F238E27FC236}">
                <a16:creationId xmlns:a16="http://schemas.microsoft.com/office/drawing/2014/main" id="{8EF54512-45A6-0D82-85C0-7FF91755CEED}"/>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77608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7A20-4776-B9FB-1789-0B3EE0C7A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86E1B9-E2CD-0D8D-EA68-BE123F668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18C16F-823B-1F21-47DB-46D746435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33273-111C-B2F8-BA8C-10027B21AF3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03D4F19-B52D-5E13-F8C1-59FA6F301A98}"/>
              </a:ext>
            </a:extLst>
          </p:cNvPr>
          <p:cNvSpPr>
            <a:spLocks noGrp="1"/>
          </p:cNvSpPr>
          <p:nvPr>
            <p:ph type="ftr" sz="quarter" idx="11"/>
          </p:nvPr>
        </p:nvSpPr>
        <p:spPr/>
        <p:txBody>
          <a:bodyPr/>
          <a:lstStyle/>
          <a:p>
            <a:r>
              <a:rPr lang="en-US"/>
              <a:t>Samsung Innovation  Campus</a:t>
            </a:r>
          </a:p>
        </p:txBody>
      </p:sp>
      <p:sp>
        <p:nvSpPr>
          <p:cNvPr id="7" name="Slide Number Placeholder 6">
            <a:extLst>
              <a:ext uri="{FF2B5EF4-FFF2-40B4-BE49-F238E27FC236}">
                <a16:creationId xmlns:a16="http://schemas.microsoft.com/office/drawing/2014/main" id="{0428D59E-B23F-F990-4A92-1DA53843081F}"/>
              </a:ext>
            </a:extLst>
          </p:cNvPr>
          <p:cNvSpPr>
            <a:spLocks noGrp="1"/>
          </p:cNvSpPr>
          <p:nvPr>
            <p:ph type="sldNum" sz="quarter" idx="12"/>
          </p:nvPr>
        </p:nvSpPr>
        <p:spPr/>
        <p:txBody>
          <a:bodyPr/>
          <a:lstStyle/>
          <a:p>
            <a:fld id="{DAA71716-C8B3-4355-90D9-297E473BAAA1}" type="slidenum">
              <a:rPr lang="en-US" smtClean="0"/>
              <a:t>‹#›</a:t>
            </a:fld>
            <a:endParaRPr lang="en-US"/>
          </a:p>
        </p:txBody>
      </p:sp>
    </p:spTree>
    <p:extLst>
      <p:ext uri="{BB962C8B-B14F-4D97-AF65-F5344CB8AC3E}">
        <p14:creationId xmlns:p14="http://schemas.microsoft.com/office/powerpoint/2010/main" val="179422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90D04-BB4A-7465-52AA-D945601128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77F742-91C0-9A2E-E85D-E0966C6AFA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2ECCC-F520-9102-4922-2FE6D07AF9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B02A0E1-4700-5E91-0302-6337524AF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Samsung Innovation  Campus</a:t>
            </a:r>
          </a:p>
        </p:txBody>
      </p:sp>
      <p:sp>
        <p:nvSpPr>
          <p:cNvPr id="6" name="Slide Number Placeholder 5">
            <a:extLst>
              <a:ext uri="{FF2B5EF4-FFF2-40B4-BE49-F238E27FC236}">
                <a16:creationId xmlns:a16="http://schemas.microsoft.com/office/drawing/2014/main" id="{B0957623-C711-D033-DFD5-65437C292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71716-C8B3-4355-90D9-297E473BAAA1}" type="slidenum">
              <a:rPr lang="en-US" smtClean="0"/>
              <a:t>‹#›</a:t>
            </a:fld>
            <a:endParaRPr lang="en-US"/>
          </a:p>
        </p:txBody>
      </p:sp>
    </p:spTree>
    <p:extLst>
      <p:ext uri="{BB962C8B-B14F-4D97-AF65-F5344CB8AC3E}">
        <p14:creationId xmlns:p14="http://schemas.microsoft.com/office/powerpoint/2010/main" val="3988204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57590334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3.xml"/><Relationship Id="rId5" Type="http://schemas.microsoft.com/office/2007/relationships/hdphoto" Target="../media/hdphoto7.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microsoft.com/office/2007/relationships/hdphoto" Target="../media/hdphoto16.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www.kaggle.com/datasets/ramjasmaurya/medias-cost-prediction-in-foodmart"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abdelmoneimmostafa" TargetMode="External"/><Relationship Id="rId13" Type="http://schemas.openxmlformats.org/officeDocument/2006/relationships/hyperlink" Target="https://www.kaggle.com/hozifanasef" TargetMode="External"/><Relationship Id="rId18" Type="http://schemas.openxmlformats.org/officeDocument/2006/relationships/hyperlink" Target="https://github.com/AmrElsaeed1" TargetMode="External"/><Relationship Id="rId3" Type="http://schemas.openxmlformats.org/officeDocument/2006/relationships/image" Target="../media/image8.png"/><Relationship Id="rId21" Type="http://schemas.openxmlformats.org/officeDocument/2006/relationships/hyperlink" Target="https://www.kaggle.com/amrelsaee258" TargetMode="External"/><Relationship Id="rId7" Type="http://schemas.openxmlformats.org/officeDocument/2006/relationships/image" Target="../media/image10.png"/><Relationship Id="rId12" Type="http://schemas.openxmlformats.org/officeDocument/2006/relationships/hyperlink" Target="mailto:Hozifa512@gmail.com" TargetMode="External"/><Relationship Id="rId17" Type="http://schemas.openxmlformats.org/officeDocument/2006/relationships/hyperlink" Target="https://www.kaggle.com/me" TargetMode="External"/><Relationship Id="rId2" Type="http://schemas.openxmlformats.org/officeDocument/2006/relationships/notesSlide" Target="../notesSlides/notesSlide2.xml"/><Relationship Id="rId16" Type="http://schemas.openxmlformats.org/officeDocument/2006/relationships/hyperlink" Target="mailto:Raniahossam952@gmail.com" TargetMode="External"/><Relationship Id="rId20" Type="http://schemas.openxmlformats.org/officeDocument/2006/relationships/hyperlink" Target="mailto:amrhandasadddd@gmail.com" TargetMode="External"/><Relationship Id="rId1" Type="http://schemas.openxmlformats.org/officeDocument/2006/relationships/slideLayout" Target="../slideLayouts/slideLayout13.xml"/><Relationship Id="rId6" Type="http://schemas.openxmlformats.org/officeDocument/2006/relationships/hyperlink" Target="mailto:abdelmoneimm.abdelmoneim@gmail.com" TargetMode="External"/><Relationship Id="rId11" Type="http://schemas.openxmlformats.org/officeDocument/2006/relationships/hyperlink" Target="https://www.linkedin.com/in/hozifa-nasef/" TargetMode="External"/><Relationship Id="rId5" Type="http://schemas.openxmlformats.org/officeDocument/2006/relationships/image" Target="../media/image9.png"/><Relationship Id="rId15" Type="http://schemas.openxmlformats.org/officeDocument/2006/relationships/hyperlink" Target="https://www.linkedin.com/in/rania-hossam55" TargetMode="External"/><Relationship Id="rId10" Type="http://schemas.openxmlformats.org/officeDocument/2006/relationships/hyperlink" Target="https://github.com/R3TR00" TargetMode="External"/><Relationship Id="rId19" Type="http://schemas.openxmlformats.org/officeDocument/2006/relationships/hyperlink" Target="https://www.linkedin.com/in/amr-elsaeed-68b6a1224/" TargetMode="External"/><Relationship Id="rId4" Type="http://schemas.openxmlformats.org/officeDocument/2006/relationships/hyperlink" Target="https://www.linkedin.com/in/abdelmoneim-moustafa-975b0b1aa/" TargetMode="External"/><Relationship Id="rId9" Type="http://schemas.openxmlformats.org/officeDocument/2006/relationships/image" Target="../media/image11.png"/><Relationship Id="rId14" Type="http://schemas.openxmlformats.org/officeDocument/2006/relationships/hyperlink" Target="https://github.com/raniahoss" TargetMode="External"/><Relationship Id="rId22"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5EECC">
            <a:alpha val="0"/>
          </a:srgbClr>
        </a:solidFill>
        <a:effectLst/>
      </p:bgPr>
    </p:bg>
    <p:spTree>
      <p:nvGrpSpPr>
        <p:cNvPr id="1" name="Shape 147"/>
        <p:cNvGrpSpPr/>
        <p:nvPr/>
      </p:nvGrpSpPr>
      <p:grpSpPr>
        <a:xfrm>
          <a:off x="0" y="0"/>
          <a:ext cx="0" cy="0"/>
          <a:chOff x="0" y="0"/>
          <a:chExt cx="0" cy="0"/>
        </a:xfrm>
      </p:grpSpPr>
      <p:sp>
        <p:nvSpPr>
          <p:cNvPr id="148" name="Google Shape;148;p1"/>
          <p:cNvSpPr/>
          <p:nvPr/>
        </p:nvSpPr>
        <p:spPr>
          <a:xfrm>
            <a:off x="1864357" y="1710552"/>
            <a:ext cx="8364302" cy="2215607"/>
          </a:xfrm>
          <a:prstGeom prst="rect">
            <a:avLst/>
          </a:prstGeom>
          <a:noFill/>
          <a:ln>
            <a:noFill/>
          </a:ln>
        </p:spPr>
        <p:txBody>
          <a:bodyPr spcFirstLastPara="1" wrap="square" lIns="0" tIns="0" rIns="0" bIns="0" anchor="t" anchorCtr="0">
            <a:spAutoFit/>
          </a:bodyPr>
          <a:lstStyle/>
          <a:p>
            <a:r>
              <a:rPr lang="en-US" sz="4799" dirty="0">
                <a:solidFill>
                  <a:srgbClr val="000000"/>
                </a:solidFill>
                <a:latin typeface="Arial"/>
                <a:ea typeface="Arial"/>
                <a:cs typeface="Arial"/>
                <a:sym typeface="Arial"/>
              </a:rPr>
              <a:t>Samsung</a:t>
            </a:r>
            <a:r>
              <a:rPr lang="ar-EG" sz="4799" dirty="0">
                <a:solidFill>
                  <a:srgbClr val="000000"/>
                </a:solidFill>
                <a:latin typeface="Arial"/>
                <a:ea typeface="Arial"/>
                <a:cs typeface="Arial"/>
                <a:sym typeface="Arial"/>
              </a:rPr>
              <a:t> </a:t>
            </a:r>
          </a:p>
          <a:p>
            <a:r>
              <a:rPr lang="en-US" sz="4799" dirty="0">
                <a:solidFill>
                  <a:srgbClr val="000000"/>
                </a:solidFill>
                <a:latin typeface="Arial"/>
                <a:ea typeface="Arial"/>
                <a:cs typeface="Arial"/>
                <a:sym typeface="Arial"/>
              </a:rPr>
              <a:t>Innovation </a:t>
            </a:r>
            <a:r>
              <a:rPr lang="ar-EG" dirty="0">
                <a:sym typeface="Arial"/>
              </a:rPr>
              <a:t> </a:t>
            </a:r>
          </a:p>
          <a:p>
            <a:r>
              <a:rPr lang="en-US" sz="4799" dirty="0">
                <a:solidFill>
                  <a:srgbClr val="000000"/>
                </a:solidFill>
                <a:latin typeface="Arial"/>
                <a:ea typeface="Arial"/>
                <a:cs typeface="Arial"/>
                <a:sym typeface="Arial"/>
              </a:rPr>
              <a:t>Campus</a:t>
            </a:r>
            <a:endParaRPr dirty="0"/>
          </a:p>
        </p:txBody>
      </p:sp>
      <p:grpSp>
        <p:nvGrpSpPr>
          <p:cNvPr id="149" name="Google Shape;149;p1"/>
          <p:cNvGrpSpPr/>
          <p:nvPr/>
        </p:nvGrpSpPr>
        <p:grpSpPr>
          <a:xfrm>
            <a:off x="1869046"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a:buClr>
                  <a:srgbClr val="1428A0"/>
                </a:buClr>
                <a:buSzPts val="2399"/>
              </a:pPr>
              <a:r>
                <a:rPr lang="en-US" sz="2399" dirty="0">
                  <a:solidFill>
                    <a:srgbClr val="1428A0"/>
                  </a:solidFill>
                  <a:latin typeface="Arial"/>
                  <a:ea typeface="Arial"/>
                  <a:cs typeface="Arial"/>
                  <a:sym typeface="Arial"/>
                </a:rPr>
                <a:t>Artificial Intelligence Course</a:t>
              </a:r>
              <a:endParaRPr sz="2399" dirty="0">
                <a:solidFill>
                  <a:srgbClr val="1428A0"/>
                </a:solidFill>
                <a:latin typeface="Arial"/>
                <a:ea typeface="Arial"/>
                <a:cs typeface="Arial"/>
                <a:sym typeface="Arial"/>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algn="ctr"/>
              <a:endParaRPr sz="1799">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10CCD5AC-47A6-84D1-520E-853212D9A32C}"/>
              </a:ext>
            </a:extLst>
          </p:cNvPr>
          <p:cNvSpPr txBox="1">
            <a:spLocks/>
          </p:cNvSpPr>
          <p:nvPr/>
        </p:nvSpPr>
        <p:spPr>
          <a:xfrm>
            <a:off x="838200" y="6458852"/>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EDA</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916FB2-BB47-C200-35E6-7C69ED9435C1}"/>
              </a:ext>
            </a:extLst>
          </p:cNvPr>
          <p:cNvSpPr txBox="1"/>
          <p:nvPr/>
        </p:nvSpPr>
        <p:spPr>
          <a:xfrm>
            <a:off x="509955" y="6302861"/>
            <a:ext cx="11175022" cy="338554"/>
          </a:xfrm>
          <a:prstGeom prst="rect">
            <a:avLst/>
          </a:prstGeom>
          <a:noFill/>
        </p:spPr>
        <p:txBody>
          <a:bodyPr wrap="square" anchor="ctr">
            <a:spAutoFit/>
          </a:bodyPr>
          <a:lstStyle/>
          <a:p>
            <a:pPr marL="285750" indent="-285750" algn="ctr">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 the three highest supermarket sales the highest food category is Canned Anchovies</a:t>
            </a:r>
            <a:endParaRPr lang="en-US" sz="1600" b="0" i="0" dirty="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390EF034-CEBE-6A4C-7323-10089E075AF6}"/>
              </a:ext>
            </a:extLst>
          </p:cNvPr>
          <p:cNvSpPr txBox="1"/>
          <p:nvPr/>
        </p:nvSpPr>
        <p:spPr>
          <a:xfrm>
            <a:off x="773317" y="2008892"/>
            <a:ext cx="10581599"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What are the three highest food categories in each highest supermarket?</a:t>
            </a:r>
          </a:p>
        </p:txBody>
      </p:sp>
      <p:pic>
        <p:nvPicPr>
          <p:cNvPr id="5" name="Picture 4" descr="Chart, bar chart, funnel chart&#10;&#10;Description automatically generated">
            <a:extLst>
              <a:ext uri="{FF2B5EF4-FFF2-40B4-BE49-F238E27FC236}">
                <a16:creationId xmlns:a16="http://schemas.microsoft.com/office/drawing/2014/main" id="{0C28EC5D-8101-3274-A6A3-C78F2242F038}"/>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5000"/>
                    </a14:imgEffect>
                    <a14:imgEffect>
                      <a14:saturation sat="300000"/>
                    </a14:imgEffect>
                  </a14:imgLayer>
                </a14:imgProps>
              </a:ext>
              <a:ext uri="{28A0092B-C50C-407E-A947-70E740481C1C}">
                <a14:useLocalDpi xmlns:a14="http://schemas.microsoft.com/office/drawing/2010/main" val="0"/>
              </a:ext>
            </a:extLst>
          </a:blip>
          <a:srcRect t="5338"/>
          <a:stretch/>
        </p:blipFill>
        <p:spPr>
          <a:xfrm>
            <a:off x="200685" y="2489497"/>
            <a:ext cx="11726861" cy="3702091"/>
          </a:xfrm>
          <a:prstGeom prst="roundRect">
            <a:avLst/>
          </a:prstGeom>
          <a:ln>
            <a:noFill/>
          </a:ln>
          <a:effectLst>
            <a:outerShdw blurRad="50800" dist="38100" dir="10800000" algn="r" rotWithShape="0">
              <a:prstClr val="black">
                <a:alpha val="40000"/>
              </a:prstClr>
            </a:outerShdw>
          </a:effectLst>
        </p:spPr>
      </p:pic>
      <p:sp>
        <p:nvSpPr>
          <p:cNvPr id="2" name="Slide Number Placeholder 2">
            <a:extLst>
              <a:ext uri="{FF2B5EF4-FFF2-40B4-BE49-F238E27FC236}">
                <a16:creationId xmlns:a16="http://schemas.microsoft.com/office/drawing/2014/main" id="{031249F5-1E34-4D82-238D-BB0C57B8311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10</a:t>
            </a:fld>
            <a:endParaRPr lang="en-US" sz="1400" dirty="0">
              <a:solidFill>
                <a:schemeClr val="bg1">
                  <a:lumMod val="65000"/>
                </a:schemeClr>
              </a:solidFill>
            </a:endParaRPr>
          </a:p>
        </p:txBody>
      </p:sp>
    </p:spTree>
    <p:extLst>
      <p:ext uri="{BB962C8B-B14F-4D97-AF65-F5344CB8AC3E}">
        <p14:creationId xmlns:p14="http://schemas.microsoft.com/office/powerpoint/2010/main" val="2298367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EDA</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916FB2-BB47-C200-35E6-7C69ED9435C1}"/>
              </a:ext>
            </a:extLst>
          </p:cNvPr>
          <p:cNvSpPr txBox="1"/>
          <p:nvPr/>
        </p:nvSpPr>
        <p:spPr>
          <a:xfrm>
            <a:off x="9071329" y="4014311"/>
            <a:ext cx="2777771" cy="1162113"/>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three department is produced, snake foods and household</a:t>
            </a:r>
          </a:p>
        </p:txBody>
      </p:sp>
      <p:sp>
        <p:nvSpPr>
          <p:cNvPr id="4" name="TextBox 3">
            <a:extLst>
              <a:ext uri="{FF2B5EF4-FFF2-40B4-BE49-F238E27FC236}">
                <a16:creationId xmlns:a16="http://schemas.microsoft.com/office/drawing/2014/main" id="{390EF034-CEBE-6A4C-7323-10089E075AF6}"/>
              </a:ext>
            </a:extLst>
          </p:cNvPr>
          <p:cNvSpPr txBox="1"/>
          <p:nvPr/>
        </p:nvSpPr>
        <p:spPr>
          <a:xfrm>
            <a:off x="737233" y="2072362"/>
            <a:ext cx="10653770" cy="369332"/>
          </a:xfrm>
          <a:prstGeom prst="rect">
            <a:avLst/>
          </a:prstGeom>
          <a:noFill/>
        </p:spPr>
        <p:txBody>
          <a:bodyPr wrap="square">
            <a:spAutoFit/>
          </a:bodyPr>
          <a:lstStyle/>
          <a:p>
            <a:pPr algn="ct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What is the best three food department according to net sales?</a:t>
            </a:r>
          </a:p>
        </p:txBody>
      </p:sp>
      <p:pic>
        <p:nvPicPr>
          <p:cNvPr id="5" name="Picture 4" descr="Chart, bar chart&#10;&#10;Description automatically generated">
            <a:extLst>
              <a:ext uri="{FF2B5EF4-FFF2-40B4-BE49-F238E27FC236}">
                <a16:creationId xmlns:a16="http://schemas.microsoft.com/office/drawing/2014/main" id="{0E5F2135-CA28-271B-59D4-D79B8373F3A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rcRect t="5039"/>
          <a:stretch/>
        </p:blipFill>
        <p:spPr>
          <a:xfrm>
            <a:off x="342900" y="2564346"/>
            <a:ext cx="8728428" cy="4026877"/>
          </a:xfrm>
          <a:prstGeom prst="roundRect">
            <a:avLst/>
          </a:prstGeom>
          <a:effectLst>
            <a:outerShdw blurRad="50800" dist="38100" dir="10800000" algn="r" rotWithShape="0">
              <a:prstClr val="black">
                <a:alpha val="40000"/>
              </a:prstClr>
            </a:outerShdw>
          </a:effectLst>
        </p:spPr>
      </p:pic>
      <p:sp>
        <p:nvSpPr>
          <p:cNvPr id="2" name="Slide Number Placeholder 2">
            <a:extLst>
              <a:ext uri="{FF2B5EF4-FFF2-40B4-BE49-F238E27FC236}">
                <a16:creationId xmlns:a16="http://schemas.microsoft.com/office/drawing/2014/main" id="{F712753F-5E6C-5045-E5B7-F63CB00E5C9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11</a:t>
            </a:fld>
            <a:endParaRPr lang="en-US" sz="1400" dirty="0">
              <a:solidFill>
                <a:schemeClr val="bg1">
                  <a:lumMod val="65000"/>
                </a:schemeClr>
              </a:solidFill>
            </a:endParaRPr>
          </a:p>
        </p:txBody>
      </p:sp>
      <p:sp>
        <p:nvSpPr>
          <p:cNvPr id="3" name="Footer Placeholder 3">
            <a:extLst>
              <a:ext uri="{FF2B5EF4-FFF2-40B4-BE49-F238E27FC236}">
                <a16:creationId xmlns:a16="http://schemas.microsoft.com/office/drawing/2014/main" id="{79188A7E-D3CE-1A07-E029-9101F7CE3CF2}"/>
              </a:ext>
            </a:extLst>
          </p:cNvPr>
          <p:cNvSpPr txBox="1">
            <a:spLocks/>
          </p:cNvSpPr>
          <p:nvPr/>
        </p:nvSpPr>
        <p:spPr>
          <a:xfrm>
            <a:off x="838200" y="6538912"/>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lumMod val="50000"/>
                  </a:schemeClr>
                </a:solidFill>
              </a:rPr>
              <a:t>Samsung Innovation  Campus</a:t>
            </a:r>
          </a:p>
        </p:txBody>
      </p:sp>
    </p:spTree>
    <p:extLst>
      <p:ext uri="{BB962C8B-B14F-4D97-AF65-F5344CB8AC3E}">
        <p14:creationId xmlns:p14="http://schemas.microsoft.com/office/powerpoint/2010/main" val="3455787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EDA</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916FB2-BB47-C200-35E6-7C69ED9435C1}"/>
              </a:ext>
            </a:extLst>
          </p:cNvPr>
          <p:cNvSpPr txBox="1"/>
          <p:nvPr/>
        </p:nvSpPr>
        <p:spPr>
          <a:xfrm>
            <a:off x="9425169" y="3094702"/>
            <a:ext cx="2564608" cy="3001334"/>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THome"/>
              </a:rPr>
              <a:t>Dairy and canned food and baking good is the most three department in each supermarket</a:t>
            </a:r>
          </a:p>
          <a:p>
            <a:pPr marL="285750" indent="-285750" algn="l">
              <a:lnSpc>
                <a:spcPct val="150000"/>
              </a:lnSpc>
              <a:buFont typeface="Arial" panose="020B0604020202020204" pitchFamily="34" charset="0"/>
              <a:buChar char="•"/>
            </a:pPr>
            <a:r>
              <a:rPr lang="en-US" sz="1600" b="0" i="0" dirty="0">
                <a:solidFill>
                  <a:srgbClr val="000000"/>
                </a:solidFill>
                <a:effectLst/>
                <a:latin typeface="THome"/>
              </a:rPr>
              <a:t>Carousel and checkout and canned products is the least three food department</a:t>
            </a:r>
          </a:p>
        </p:txBody>
      </p:sp>
      <p:sp>
        <p:nvSpPr>
          <p:cNvPr id="4" name="TextBox 3">
            <a:extLst>
              <a:ext uri="{FF2B5EF4-FFF2-40B4-BE49-F238E27FC236}">
                <a16:creationId xmlns:a16="http://schemas.microsoft.com/office/drawing/2014/main" id="{390EF034-CEBE-6A4C-7323-10089E075AF6}"/>
              </a:ext>
            </a:extLst>
          </p:cNvPr>
          <p:cNvSpPr txBox="1"/>
          <p:nvPr/>
        </p:nvSpPr>
        <p:spPr>
          <a:xfrm>
            <a:off x="668215" y="2099932"/>
            <a:ext cx="10990468"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What is the best food department in each supermarket type ?</a:t>
            </a:r>
          </a:p>
        </p:txBody>
      </p:sp>
      <p:pic>
        <p:nvPicPr>
          <p:cNvPr id="3" name="Picture 2" descr="Chart, bar chart&#10;&#10;Description automatically generated">
            <a:extLst>
              <a:ext uri="{FF2B5EF4-FFF2-40B4-BE49-F238E27FC236}">
                <a16:creationId xmlns:a16="http://schemas.microsoft.com/office/drawing/2014/main" id="{D1F5F888-1693-5066-9283-0EB98C812BD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3318"/>
          <a:stretch/>
        </p:blipFill>
        <p:spPr>
          <a:xfrm>
            <a:off x="202223" y="2741826"/>
            <a:ext cx="9100039" cy="3707086"/>
          </a:xfrm>
          <a:prstGeom prst="roundRect">
            <a:avLst/>
          </a:prstGeom>
          <a:effectLst>
            <a:outerShdw blurRad="50800" dist="38100" dir="10800000" algn="r" rotWithShape="0">
              <a:prstClr val="black">
                <a:alpha val="40000"/>
              </a:prstClr>
            </a:outerShdw>
          </a:effectLst>
        </p:spPr>
      </p:pic>
      <p:sp>
        <p:nvSpPr>
          <p:cNvPr id="2" name="Slide Number Placeholder 2">
            <a:extLst>
              <a:ext uri="{FF2B5EF4-FFF2-40B4-BE49-F238E27FC236}">
                <a16:creationId xmlns:a16="http://schemas.microsoft.com/office/drawing/2014/main" id="{32F7B5BD-21DA-AB8A-9107-F846A405457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12</a:t>
            </a:fld>
            <a:endParaRPr lang="en-US" sz="1400" dirty="0">
              <a:solidFill>
                <a:schemeClr val="bg1">
                  <a:lumMod val="65000"/>
                </a:schemeClr>
              </a:solidFill>
            </a:endParaRPr>
          </a:p>
        </p:txBody>
      </p:sp>
      <p:sp>
        <p:nvSpPr>
          <p:cNvPr id="5" name="Footer Placeholder 3">
            <a:extLst>
              <a:ext uri="{FF2B5EF4-FFF2-40B4-BE49-F238E27FC236}">
                <a16:creationId xmlns:a16="http://schemas.microsoft.com/office/drawing/2014/main" id="{2EFD05EB-CE5E-9A02-0E18-3B967B05428F}"/>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115274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EDA</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390EF034-CEBE-6A4C-7323-10089E075AF6}"/>
              </a:ext>
            </a:extLst>
          </p:cNvPr>
          <p:cNvSpPr txBox="1"/>
          <p:nvPr/>
        </p:nvSpPr>
        <p:spPr>
          <a:xfrm>
            <a:off x="359902" y="2048082"/>
            <a:ext cx="11467062" cy="369332"/>
          </a:xfrm>
          <a:prstGeom prst="rect">
            <a:avLst/>
          </a:prstGeom>
          <a:noFill/>
        </p:spPr>
        <p:txBody>
          <a:bodyPr wrap="square">
            <a:spAutoFit/>
          </a:bodyPr>
          <a:lstStyle/>
          <a:p>
            <a:pPr algn="ctr"/>
            <a:r>
              <a:rPr lang="en-US" b="1" dirty="0">
                <a:solidFill>
                  <a:srgbClr val="252525"/>
                </a:solidFill>
                <a:effectLst/>
                <a:latin typeface="Tahoma" panose="020B0604030504040204" pitchFamily="34" charset="0"/>
                <a:ea typeface="Tahoma" panose="020B0604030504040204" pitchFamily="34" charset="0"/>
                <a:cs typeface="Tahoma" panose="020B0604030504040204" pitchFamily="34" charset="0"/>
              </a:rPr>
              <a:t>In each country which food department achieve highest net sales comparing to other countries?</a:t>
            </a:r>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2E240A85-A9F7-76A8-8832-7D6A98D10F91}"/>
              </a:ext>
            </a:extLst>
          </p:cNvPr>
          <p:cNvSpPr txBox="1">
            <a:spLocks/>
          </p:cNvSpPr>
          <p:nvPr/>
        </p:nvSpPr>
        <p:spPr>
          <a:xfrm>
            <a:off x="8610600" y="6356350"/>
            <a:ext cx="32163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13</a:t>
            </a:fld>
            <a:endParaRPr lang="en-US" sz="1400" dirty="0">
              <a:solidFill>
                <a:schemeClr val="bg1">
                  <a:lumMod val="65000"/>
                </a:schemeClr>
              </a:solidFill>
            </a:endParaRPr>
          </a:p>
        </p:txBody>
      </p:sp>
      <p:sp>
        <p:nvSpPr>
          <p:cNvPr id="6" name="TextBox 5">
            <a:extLst>
              <a:ext uri="{FF2B5EF4-FFF2-40B4-BE49-F238E27FC236}">
                <a16:creationId xmlns:a16="http://schemas.microsoft.com/office/drawing/2014/main" id="{DEF74B50-E3DA-9B77-8339-DC6E22AF1482}"/>
              </a:ext>
            </a:extLst>
          </p:cNvPr>
          <p:cNvSpPr txBox="1"/>
          <p:nvPr/>
        </p:nvSpPr>
        <p:spPr>
          <a:xfrm>
            <a:off x="9490689" y="3384275"/>
            <a:ext cx="2620715" cy="2627451"/>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CANADA has the highest net sales for starchy food and snack food department except from canned products department become to decrease</a:t>
            </a:r>
          </a:p>
        </p:txBody>
      </p:sp>
      <p:pic>
        <p:nvPicPr>
          <p:cNvPr id="16" name="Picture 15" descr="Chart, line chart&#10;&#10;Description automatically generated">
            <a:extLst>
              <a:ext uri="{FF2B5EF4-FFF2-40B4-BE49-F238E27FC236}">
                <a16:creationId xmlns:a16="http://schemas.microsoft.com/office/drawing/2014/main" id="{D3830CE8-F6B4-9067-10ED-DD1D61C15A0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14594"/>
          <a:stretch/>
        </p:blipFill>
        <p:spPr>
          <a:xfrm>
            <a:off x="359902" y="2578746"/>
            <a:ext cx="9037027" cy="3964047"/>
          </a:xfrm>
          <a:prstGeom prst="roundRect">
            <a:avLst/>
          </a:prstGeom>
          <a:effectLst>
            <a:outerShdw blurRad="50800" dist="38100" dir="10800000" algn="r" rotWithShape="0">
              <a:prstClr val="black">
                <a:alpha val="40000"/>
              </a:prstClr>
            </a:outerShdw>
          </a:effectLst>
        </p:spPr>
      </p:pic>
      <p:sp>
        <p:nvSpPr>
          <p:cNvPr id="2" name="Footer Placeholder 3">
            <a:extLst>
              <a:ext uri="{FF2B5EF4-FFF2-40B4-BE49-F238E27FC236}">
                <a16:creationId xmlns:a16="http://schemas.microsoft.com/office/drawing/2014/main" id="{52945649-EE21-5C32-F5B3-CE7802A6FEA6}"/>
              </a:ext>
            </a:extLst>
          </p:cNvPr>
          <p:cNvSpPr txBox="1">
            <a:spLocks/>
          </p:cNvSpPr>
          <p:nvPr/>
        </p:nvSpPr>
        <p:spPr>
          <a:xfrm>
            <a:off x="827651" y="6492252"/>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239855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EDA</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916FB2-BB47-C200-35E6-7C69ED9435C1}"/>
              </a:ext>
            </a:extLst>
          </p:cNvPr>
          <p:cNvSpPr txBox="1"/>
          <p:nvPr/>
        </p:nvSpPr>
        <p:spPr>
          <a:xfrm>
            <a:off x="426000" y="5938105"/>
            <a:ext cx="5402146" cy="584775"/>
          </a:xfrm>
          <a:prstGeom prst="rect">
            <a:avLst/>
          </a:prstGeom>
          <a:noFill/>
        </p:spPr>
        <p:txBody>
          <a:bodyPr wrap="square" anchor="ctr">
            <a:spAutoFit/>
          </a:bodyPr>
          <a:lstStyle/>
          <a:p>
            <a:pPr marL="285750" indent="-285750" algn="l">
              <a:buFont typeface="Arial" panose="020B0604020202020204" pitchFamily="34" charset="0"/>
              <a:buChar char="•"/>
            </a:pPr>
            <a:r>
              <a:rPr lang="en-US" sz="16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The highest two cities according to net sales is Portland and Merida</a:t>
            </a:r>
          </a:p>
        </p:txBody>
      </p:sp>
      <p:pic>
        <p:nvPicPr>
          <p:cNvPr id="3" name="Picture 2" descr="Chart, pie chart&#10;&#10;Description automatically generated">
            <a:extLst>
              <a:ext uri="{FF2B5EF4-FFF2-40B4-BE49-F238E27FC236}">
                <a16:creationId xmlns:a16="http://schemas.microsoft.com/office/drawing/2014/main" id="{F45E7931-A4F8-CDF3-201A-31271BE9C85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l="13586" b="13429"/>
          <a:stretch/>
        </p:blipFill>
        <p:spPr>
          <a:xfrm>
            <a:off x="169966" y="2716824"/>
            <a:ext cx="5402147" cy="3072202"/>
          </a:xfrm>
          <a:prstGeom prst="roundRect">
            <a:avLst/>
          </a:prstGeom>
          <a:effectLst>
            <a:outerShdw blurRad="50800" dist="38100" dir="10800000" algn="r" rotWithShape="0">
              <a:prstClr val="black">
                <a:alpha val="40000"/>
              </a:prstClr>
            </a:outerShdw>
          </a:effectLst>
        </p:spPr>
      </p:pic>
      <p:sp>
        <p:nvSpPr>
          <p:cNvPr id="4" name="TextBox 3">
            <a:extLst>
              <a:ext uri="{FF2B5EF4-FFF2-40B4-BE49-F238E27FC236}">
                <a16:creationId xmlns:a16="http://schemas.microsoft.com/office/drawing/2014/main" id="{390EF034-CEBE-6A4C-7323-10089E075AF6}"/>
              </a:ext>
            </a:extLst>
          </p:cNvPr>
          <p:cNvSpPr txBox="1"/>
          <p:nvPr/>
        </p:nvSpPr>
        <p:spPr>
          <a:xfrm>
            <a:off x="169965" y="2011351"/>
            <a:ext cx="5253833" cy="646331"/>
          </a:xfrm>
          <a:prstGeom prst="rect">
            <a:avLst/>
          </a:prstGeom>
          <a:noFill/>
        </p:spPr>
        <p:txBody>
          <a:bodyPr wrap="square">
            <a:spAutoFit/>
          </a:bodyPr>
          <a:lstStyle/>
          <a:p>
            <a:pPr algn="ct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What is the highest city according to net sales?</a:t>
            </a:r>
          </a:p>
        </p:txBody>
      </p:sp>
      <p:sp>
        <p:nvSpPr>
          <p:cNvPr id="2" name="Slide Number Placeholder 2">
            <a:extLst>
              <a:ext uri="{FF2B5EF4-FFF2-40B4-BE49-F238E27FC236}">
                <a16:creationId xmlns:a16="http://schemas.microsoft.com/office/drawing/2014/main" id="{70515CE7-3384-EB35-D901-8851172646B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14</a:t>
            </a:fld>
            <a:endParaRPr lang="en-US" sz="1400" dirty="0">
              <a:solidFill>
                <a:schemeClr val="bg1">
                  <a:lumMod val="65000"/>
                </a:schemeClr>
              </a:solidFill>
            </a:endParaRPr>
          </a:p>
        </p:txBody>
      </p:sp>
      <p:pic>
        <p:nvPicPr>
          <p:cNvPr id="5" name="Picture 4" descr="Chart, pie chart&#10;&#10;Description automatically generated">
            <a:extLst>
              <a:ext uri="{FF2B5EF4-FFF2-40B4-BE49-F238E27FC236}">
                <a16:creationId xmlns:a16="http://schemas.microsoft.com/office/drawing/2014/main" id="{EC7334A4-AD43-6DC7-CC69-29EF369B90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rcRect l="29214" t="5868" r="9661" b="10655"/>
          <a:stretch/>
        </p:blipFill>
        <p:spPr>
          <a:xfrm>
            <a:off x="6768203" y="2716824"/>
            <a:ext cx="5253831" cy="3072202"/>
          </a:xfrm>
          <a:prstGeom prst="roundRect">
            <a:avLst/>
          </a:prstGeom>
          <a:effectLst>
            <a:outerShdw blurRad="50800" dist="38100" dir="10800000" algn="r" rotWithShape="0">
              <a:prstClr val="black">
                <a:alpha val="40000"/>
              </a:prstClr>
            </a:outerShdw>
          </a:effectLst>
        </p:spPr>
      </p:pic>
      <p:sp>
        <p:nvSpPr>
          <p:cNvPr id="16" name="TextBox 15">
            <a:extLst>
              <a:ext uri="{FF2B5EF4-FFF2-40B4-BE49-F238E27FC236}">
                <a16:creationId xmlns:a16="http://schemas.microsoft.com/office/drawing/2014/main" id="{5C14C196-A790-0508-D46D-C8EEE250A988}"/>
              </a:ext>
            </a:extLst>
          </p:cNvPr>
          <p:cNvSpPr txBox="1"/>
          <p:nvPr/>
        </p:nvSpPr>
        <p:spPr>
          <a:xfrm>
            <a:off x="6945923" y="5938105"/>
            <a:ext cx="5013507" cy="584775"/>
          </a:xfrm>
          <a:prstGeom prst="rect">
            <a:avLst/>
          </a:prstGeom>
          <a:noFill/>
        </p:spPr>
        <p:txBody>
          <a:bodyPr wrap="square" anchor="ctr">
            <a:spAutoFit/>
          </a:bodyPr>
          <a:lstStyle/>
          <a:p>
            <a:pPr marL="285750" indent="-285750" algn="l">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Washington , Oregon and California have the highest net salaries than the other state</a:t>
            </a:r>
          </a:p>
        </p:txBody>
      </p:sp>
      <p:sp>
        <p:nvSpPr>
          <p:cNvPr id="20" name="TextBox 19">
            <a:extLst>
              <a:ext uri="{FF2B5EF4-FFF2-40B4-BE49-F238E27FC236}">
                <a16:creationId xmlns:a16="http://schemas.microsoft.com/office/drawing/2014/main" id="{E243DE6F-3CFF-CA83-99D2-1B5B89FCA82F}"/>
              </a:ext>
            </a:extLst>
          </p:cNvPr>
          <p:cNvSpPr txBox="1"/>
          <p:nvPr/>
        </p:nvSpPr>
        <p:spPr>
          <a:xfrm>
            <a:off x="6768203" y="2011352"/>
            <a:ext cx="5191227" cy="646331"/>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Which states have better and worst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net sales</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6" name="Footer Placeholder 3">
            <a:extLst>
              <a:ext uri="{FF2B5EF4-FFF2-40B4-BE49-F238E27FC236}">
                <a16:creationId xmlns:a16="http://schemas.microsoft.com/office/drawing/2014/main" id="{3002AF7D-57CF-1F25-F85C-C6BDA5E16F06}"/>
              </a:ext>
            </a:extLst>
          </p:cNvPr>
          <p:cNvSpPr txBox="1">
            <a:spLocks/>
          </p:cNvSpPr>
          <p:nvPr/>
        </p:nvSpPr>
        <p:spPr>
          <a:xfrm>
            <a:off x="838200" y="6439615"/>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397257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 name="Title 7">
            <a:extLst>
              <a:ext uri="{FF2B5EF4-FFF2-40B4-BE49-F238E27FC236}">
                <a16:creationId xmlns:a16="http://schemas.microsoft.com/office/drawing/2014/main" id="{5B169BF7-80BF-692E-BE81-D808148A0A76}"/>
              </a:ext>
            </a:extLst>
          </p:cNvPr>
          <p:cNvSpPr txBox="1">
            <a:spLocks/>
          </p:cNvSpPr>
          <p:nvPr/>
        </p:nvSpPr>
        <p:spPr>
          <a:xfrm>
            <a:off x="2012010" y="470698"/>
            <a:ext cx="8520400" cy="824647"/>
          </a:xfrm>
          <a:prstGeom prst="rect">
            <a:avLst/>
          </a:prstGeom>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Clr>
                <a:srgbClr val="F3F3F3"/>
              </a:buClr>
              <a:buSzPts val="2400"/>
              <a:buNone/>
              <a:defRPr sz="3200" kern="1200">
                <a:solidFill>
                  <a:schemeClr val="lt1"/>
                </a:solidFill>
                <a:latin typeface="+mj-lt"/>
                <a:ea typeface="+mj-ea"/>
                <a:cs typeface="+mj-cs"/>
              </a:defRPr>
            </a:lvl1pPr>
            <a:lvl2pPr lvl="1" rtl="0">
              <a:spcBef>
                <a:spcPts val="0"/>
              </a:spcBef>
              <a:spcAft>
                <a:spcPts val="0"/>
              </a:spcAft>
              <a:buClr>
                <a:srgbClr val="F3F3F3"/>
              </a:buClr>
              <a:buSzPts val="2400"/>
              <a:buNone/>
              <a:defRPr sz="3200">
                <a:solidFill>
                  <a:srgbClr val="F3F3F3"/>
                </a:solidFill>
              </a:defRPr>
            </a:lvl2pPr>
            <a:lvl3pPr lvl="2" rtl="0">
              <a:spcBef>
                <a:spcPts val="0"/>
              </a:spcBef>
              <a:spcAft>
                <a:spcPts val="0"/>
              </a:spcAft>
              <a:buClr>
                <a:srgbClr val="F3F3F3"/>
              </a:buClr>
              <a:buSzPts val="2400"/>
              <a:buNone/>
              <a:defRPr sz="3200">
                <a:solidFill>
                  <a:srgbClr val="F3F3F3"/>
                </a:solidFill>
              </a:defRPr>
            </a:lvl3pPr>
            <a:lvl4pPr lvl="3" rtl="0">
              <a:spcBef>
                <a:spcPts val="0"/>
              </a:spcBef>
              <a:spcAft>
                <a:spcPts val="0"/>
              </a:spcAft>
              <a:buClr>
                <a:srgbClr val="F3F3F3"/>
              </a:buClr>
              <a:buSzPts val="2400"/>
              <a:buNone/>
              <a:defRPr sz="3200">
                <a:solidFill>
                  <a:srgbClr val="F3F3F3"/>
                </a:solidFill>
              </a:defRPr>
            </a:lvl4pPr>
            <a:lvl5pPr lvl="4" rtl="0">
              <a:spcBef>
                <a:spcPts val="0"/>
              </a:spcBef>
              <a:spcAft>
                <a:spcPts val="0"/>
              </a:spcAft>
              <a:buClr>
                <a:srgbClr val="F3F3F3"/>
              </a:buClr>
              <a:buSzPts val="2400"/>
              <a:buNone/>
              <a:defRPr sz="3200">
                <a:solidFill>
                  <a:srgbClr val="F3F3F3"/>
                </a:solidFill>
              </a:defRPr>
            </a:lvl5pPr>
            <a:lvl6pPr lvl="5" rtl="0">
              <a:spcBef>
                <a:spcPts val="0"/>
              </a:spcBef>
              <a:spcAft>
                <a:spcPts val="0"/>
              </a:spcAft>
              <a:buClr>
                <a:srgbClr val="F3F3F3"/>
              </a:buClr>
              <a:buSzPts val="2400"/>
              <a:buNone/>
              <a:defRPr sz="3200">
                <a:solidFill>
                  <a:srgbClr val="F3F3F3"/>
                </a:solidFill>
              </a:defRPr>
            </a:lvl6pPr>
            <a:lvl7pPr lvl="6" rtl="0">
              <a:spcBef>
                <a:spcPts val="0"/>
              </a:spcBef>
              <a:spcAft>
                <a:spcPts val="0"/>
              </a:spcAft>
              <a:buClr>
                <a:srgbClr val="F3F3F3"/>
              </a:buClr>
              <a:buSzPts val="2400"/>
              <a:buNone/>
              <a:defRPr sz="3200">
                <a:solidFill>
                  <a:srgbClr val="F3F3F3"/>
                </a:solidFill>
              </a:defRPr>
            </a:lvl7pPr>
            <a:lvl8pPr lvl="7" rtl="0">
              <a:spcBef>
                <a:spcPts val="0"/>
              </a:spcBef>
              <a:spcAft>
                <a:spcPts val="0"/>
              </a:spcAft>
              <a:buClr>
                <a:srgbClr val="F3F3F3"/>
              </a:buClr>
              <a:buSzPts val="2400"/>
              <a:buNone/>
              <a:defRPr sz="3200">
                <a:solidFill>
                  <a:srgbClr val="F3F3F3"/>
                </a:solidFill>
              </a:defRPr>
            </a:lvl8pPr>
            <a:lvl9pPr lvl="8" rtl="0">
              <a:spcBef>
                <a:spcPts val="0"/>
              </a:spcBef>
              <a:spcAft>
                <a:spcPts val="0"/>
              </a:spcAft>
              <a:buClr>
                <a:srgbClr val="F3F3F3"/>
              </a:buClr>
              <a:buSzPts val="2400"/>
              <a:buNone/>
              <a:defRPr sz="3200">
                <a:solidFill>
                  <a:srgbClr val="F3F3F3"/>
                </a:solidFill>
              </a:defRPr>
            </a:lvl9pPr>
          </a:lstStyle>
          <a:p>
            <a:pPr>
              <a:lnSpc>
                <a:spcPct val="115373"/>
              </a:lnSpc>
            </a:pPr>
            <a:r>
              <a:rPr lang="en-US" sz="4000" b="1"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Question </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8014BC39-5A61-096A-48E3-BB27C7A45BBC}"/>
              </a:ext>
            </a:extLst>
          </p:cNvPr>
          <p:cNvSpPr txBox="1"/>
          <p:nvPr/>
        </p:nvSpPr>
        <p:spPr>
          <a:xfrm>
            <a:off x="4220308" y="6081412"/>
            <a:ext cx="7971692" cy="584775"/>
          </a:xfrm>
          <a:prstGeom prst="rect">
            <a:avLst/>
          </a:prstGeom>
          <a:noFill/>
        </p:spPr>
        <p:txBody>
          <a:bodyPr wrap="square" anchor="ctr">
            <a:spAutoFit/>
          </a:bodyPr>
          <a:lstStyle/>
          <a:p>
            <a:pPr marL="285750" indent="-285750" algn="l">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we see that the (</a:t>
            </a:r>
            <a:r>
              <a:rPr lang="en-US" sz="1600" b="0"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pain relievers and plastic products and canned shrimp</a:t>
            </a: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achieve the highest net sales</a:t>
            </a:r>
            <a:endParaRPr lang="en-US" sz="1600" b="0" i="0" dirty="0">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8583BEF0-8BBF-5D0A-653D-B330DA460692}"/>
              </a:ext>
            </a:extLst>
          </p:cNvPr>
          <p:cNvSpPr txBox="1"/>
          <p:nvPr/>
        </p:nvSpPr>
        <p:spPr>
          <a:xfrm>
            <a:off x="737233" y="2008892"/>
            <a:ext cx="10643978"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What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are</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the highest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three</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food categories achieving the highest net sales?</a:t>
            </a:r>
          </a:p>
        </p:txBody>
      </p:sp>
      <p:pic>
        <p:nvPicPr>
          <p:cNvPr id="8" name="Picture 7">
            <a:extLst>
              <a:ext uri="{FF2B5EF4-FFF2-40B4-BE49-F238E27FC236}">
                <a16:creationId xmlns:a16="http://schemas.microsoft.com/office/drawing/2014/main" id="{FCD9FEEA-7473-49D3-F06A-03B52996DF4C}"/>
              </a:ext>
            </a:extLst>
          </p:cNvPr>
          <p:cNvPicPr>
            <a:picLocks noChangeAspect="1"/>
          </p:cNvPicPr>
          <p:nvPr/>
        </p:nvPicPr>
        <p:blipFill rotWithShape="1">
          <a:blip r:embed="rId2"/>
          <a:srcRect l="5189" t="782" r="8733"/>
          <a:stretch/>
        </p:blipFill>
        <p:spPr>
          <a:xfrm>
            <a:off x="132179" y="2481744"/>
            <a:ext cx="3433048" cy="4057168"/>
          </a:xfrm>
          <a:prstGeom prst="roundRect">
            <a:avLst/>
          </a:prstGeom>
        </p:spPr>
      </p:pic>
      <p:pic>
        <p:nvPicPr>
          <p:cNvPr id="15" name="Picture 14" descr="Bar chart&#10;&#10;Description automatically generated with medium confidence">
            <a:extLst>
              <a:ext uri="{FF2B5EF4-FFF2-40B4-BE49-F238E27FC236}">
                <a16:creationId xmlns:a16="http://schemas.microsoft.com/office/drawing/2014/main" id="{BBF78F43-1BE5-F4B9-BD59-BB1C29C9CD8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043849" y="2609019"/>
            <a:ext cx="8044285" cy="3455632"/>
          </a:xfrm>
          <a:prstGeom prst="roundRect">
            <a:avLst/>
          </a:prstGeom>
          <a:effectLst>
            <a:outerShdw blurRad="50800" dist="38100" dir="10800000" algn="r" rotWithShape="0">
              <a:prstClr val="black">
                <a:alpha val="40000"/>
              </a:prstClr>
            </a:outerShdw>
          </a:effectLst>
        </p:spPr>
      </p:pic>
      <p:sp>
        <p:nvSpPr>
          <p:cNvPr id="4" name="Slide Number Placeholder 2">
            <a:extLst>
              <a:ext uri="{FF2B5EF4-FFF2-40B4-BE49-F238E27FC236}">
                <a16:creationId xmlns:a16="http://schemas.microsoft.com/office/drawing/2014/main" id="{68CEE0F2-7498-66FA-A212-30A5EC04009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15</a:t>
            </a:fld>
            <a:endParaRPr lang="en-US" sz="1400" dirty="0">
              <a:solidFill>
                <a:schemeClr val="bg1">
                  <a:lumMod val="65000"/>
                </a:schemeClr>
              </a:solidFill>
            </a:endParaRPr>
          </a:p>
        </p:txBody>
      </p:sp>
      <p:sp>
        <p:nvSpPr>
          <p:cNvPr id="5" name="Footer Placeholder 3">
            <a:extLst>
              <a:ext uri="{FF2B5EF4-FFF2-40B4-BE49-F238E27FC236}">
                <a16:creationId xmlns:a16="http://schemas.microsoft.com/office/drawing/2014/main" id="{8DC24E63-0CE0-4A61-D412-638FCF2C83CF}"/>
              </a:ext>
            </a:extLst>
          </p:cNvPr>
          <p:cNvSpPr txBox="1">
            <a:spLocks/>
          </p:cNvSpPr>
          <p:nvPr/>
        </p:nvSpPr>
        <p:spPr>
          <a:xfrm>
            <a:off x="834102" y="6483624"/>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lumMod val="50000"/>
                  </a:schemeClr>
                </a:solidFill>
              </a:rPr>
              <a:t>Samsung Innovation  Campus</a:t>
            </a:r>
          </a:p>
        </p:txBody>
      </p:sp>
    </p:spTree>
    <p:extLst>
      <p:ext uri="{BB962C8B-B14F-4D97-AF65-F5344CB8AC3E}">
        <p14:creationId xmlns:p14="http://schemas.microsoft.com/office/powerpoint/2010/main" val="1784435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7" name="TextBox 6">
            <a:extLst>
              <a:ext uri="{FF2B5EF4-FFF2-40B4-BE49-F238E27FC236}">
                <a16:creationId xmlns:a16="http://schemas.microsoft.com/office/drawing/2014/main" id="{75916FB2-BB47-C200-35E6-7C69ED9435C1}"/>
              </a:ext>
            </a:extLst>
          </p:cNvPr>
          <p:cNvSpPr txBox="1"/>
          <p:nvPr/>
        </p:nvSpPr>
        <p:spPr>
          <a:xfrm>
            <a:off x="8352693" y="3986269"/>
            <a:ext cx="3563656" cy="1154675"/>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dirty="0">
                <a:solidFill>
                  <a:srgbClr val="000000"/>
                </a:solidFill>
                <a:latin typeface="Helvetica Neue" panose="020B0604020202020204" charset="0"/>
              </a:rPr>
              <a:t>T</a:t>
            </a:r>
            <a:r>
              <a:rPr lang="en-US" sz="1600" b="0" i="0" dirty="0">
                <a:solidFill>
                  <a:srgbClr val="000000"/>
                </a:solidFill>
                <a:effectLst/>
                <a:latin typeface="Helvetica Neue" panose="020B0604020202020204" charset="0"/>
              </a:rPr>
              <a:t>he best 3 promotions is </a:t>
            </a:r>
            <a:r>
              <a:rPr lang="en-US" sz="1600" b="0" i="0" dirty="0">
                <a:solidFill>
                  <a:srgbClr val="FF0000"/>
                </a:solidFill>
                <a:effectLst/>
                <a:latin typeface="Helvetica Neue" panose="020B0604020202020204" charset="0"/>
              </a:rPr>
              <a:t>Big Time Discount , Cash register lottery and Dollar cutters.</a:t>
            </a:r>
          </a:p>
        </p:txBody>
      </p:sp>
      <p:pic>
        <p:nvPicPr>
          <p:cNvPr id="5" name="Picture 4" descr="Chart, bar chart&#10;&#10;Description automatically generated">
            <a:extLst>
              <a:ext uri="{FF2B5EF4-FFF2-40B4-BE49-F238E27FC236}">
                <a16:creationId xmlns:a16="http://schemas.microsoft.com/office/drawing/2014/main" id="{EEA36967-957E-D204-37E8-4CABE81D69C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t="5993"/>
          <a:stretch/>
        </p:blipFill>
        <p:spPr>
          <a:xfrm>
            <a:off x="275651" y="2611316"/>
            <a:ext cx="7994659" cy="3904582"/>
          </a:xfrm>
          <a:prstGeom prst="roundRect">
            <a:avLst/>
          </a:prstGeom>
          <a:effectLst>
            <a:outerShdw blurRad="50800" dist="38100" dir="10800000" algn="r" rotWithShape="0">
              <a:prstClr val="black">
                <a:alpha val="40000"/>
              </a:prstClr>
            </a:outerShdw>
          </a:effectLst>
        </p:spPr>
      </p:pic>
      <p:sp>
        <p:nvSpPr>
          <p:cNvPr id="4" name="TextBox 3">
            <a:extLst>
              <a:ext uri="{FF2B5EF4-FFF2-40B4-BE49-F238E27FC236}">
                <a16:creationId xmlns:a16="http://schemas.microsoft.com/office/drawing/2014/main" id="{390EF034-CEBE-6A4C-7323-10089E075AF6}"/>
              </a:ext>
            </a:extLst>
          </p:cNvPr>
          <p:cNvSpPr txBox="1"/>
          <p:nvPr/>
        </p:nvSpPr>
        <p:spPr>
          <a:xfrm>
            <a:off x="545123" y="2099932"/>
            <a:ext cx="11034346"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What is the highest promotion based on net sales ?</a:t>
            </a:r>
          </a:p>
        </p:txBody>
      </p:sp>
      <p:sp>
        <p:nvSpPr>
          <p:cNvPr id="6" name="Title 7">
            <a:extLst>
              <a:ext uri="{FF2B5EF4-FFF2-40B4-BE49-F238E27FC236}">
                <a16:creationId xmlns:a16="http://schemas.microsoft.com/office/drawing/2014/main" id="{5B169BF7-80BF-692E-BE81-D808148A0A76}"/>
              </a:ext>
            </a:extLst>
          </p:cNvPr>
          <p:cNvSpPr txBox="1">
            <a:spLocks/>
          </p:cNvSpPr>
          <p:nvPr/>
        </p:nvSpPr>
        <p:spPr>
          <a:xfrm>
            <a:off x="2012010" y="470698"/>
            <a:ext cx="8520400" cy="824647"/>
          </a:xfrm>
          <a:prstGeom prst="rect">
            <a:avLst/>
          </a:prstGeom>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Clr>
                <a:srgbClr val="F3F3F3"/>
              </a:buClr>
              <a:buSzPts val="2400"/>
              <a:buNone/>
              <a:defRPr sz="3200" kern="1200">
                <a:solidFill>
                  <a:schemeClr val="lt1"/>
                </a:solidFill>
                <a:latin typeface="+mj-lt"/>
                <a:ea typeface="+mj-ea"/>
                <a:cs typeface="+mj-cs"/>
              </a:defRPr>
            </a:lvl1pPr>
            <a:lvl2pPr lvl="1" rtl="0">
              <a:spcBef>
                <a:spcPts val="0"/>
              </a:spcBef>
              <a:spcAft>
                <a:spcPts val="0"/>
              </a:spcAft>
              <a:buClr>
                <a:srgbClr val="F3F3F3"/>
              </a:buClr>
              <a:buSzPts val="2400"/>
              <a:buNone/>
              <a:defRPr sz="3200">
                <a:solidFill>
                  <a:srgbClr val="F3F3F3"/>
                </a:solidFill>
              </a:defRPr>
            </a:lvl2pPr>
            <a:lvl3pPr lvl="2" rtl="0">
              <a:spcBef>
                <a:spcPts val="0"/>
              </a:spcBef>
              <a:spcAft>
                <a:spcPts val="0"/>
              </a:spcAft>
              <a:buClr>
                <a:srgbClr val="F3F3F3"/>
              </a:buClr>
              <a:buSzPts val="2400"/>
              <a:buNone/>
              <a:defRPr sz="3200">
                <a:solidFill>
                  <a:srgbClr val="F3F3F3"/>
                </a:solidFill>
              </a:defRPr>
            </a:lvl3pPr>
            <a:lvl4pPr lvl="3" rtl="0">
              <a:spcBef>
                <a:spcPts val="0"/>
              </a:spcBef>
              <a:spcAft>
                <a:spcPts val="0"/>
              </a:spcAft>
              <a:buClr>
                <a:srgbClr val="F3F3F3"/>
              </a:buClr>
              <a:buSzPts val="2400"/>
              <a:buNone/>
              <a:defRPr sz="3200">
                <a:solidFill>
                  <a:srgbClr val="F3F3F3"/>
                </a:solidFill>
              </a:defRPr>
            </a:lvl4pPr>
            <a:lvl5pPr lvl="4" rtl="0">
              <a:spcBef>
                <a:spcPts val="0"/>
              </a:spcBef>
              <a:spcAft>
                <a:spcPts val="0"/>
              </a:spcAft>
              <a:buClr>
                <a:srgbClr val="F3F3F3"/>
              </a:buClr>
              <a:buSzPts val="2400"/>
              <a:buNone/>
              <a:defRPr sz="3200">
                <a:solidFill>
                  <a:srgbClr val="F3F3F3"/>
                </a:solidFill>
              </a:defRPr>
            </a:lvl5pPr>
            <a:lvl6pPr lvl="5" rtl="0">
              <a:spcBef>
                <a:spcPts val="0"/>
              </a:spcBef>
              <a:spcAft>
                <a:spcPts val="0"/>
              </a:spcAft>
              <a:buClr>
                <a:srgbClr val="F3F3F3"/>
              </a:buClr>
              <a:buSzPts val="2400"/>
              <a:buNone/>
              <a:defRPr sz="3200">
                <a:solidFill>
                  <a:srgbClr val="F3F3F3"/>
                </a:solidFill>
              </a:defRPr>
            </a:lvl6pPr>
            <a:lvl7pPr lvl="6" rtl="0">
              <a:spcBef>
                <a:spcPts val="0"/>
              </a:spcBef>
              <a:spcAft>
                <a:spcPts val="0"/>
              </a:spcAft>
              <a:buClr>
                <a:srgbClr val="F3F3F3"/>
              </a:buClr>
              <a:buSzPts val="2400"/>
              <a:buNone/>
              <a:defRPr sz="3200">
                <a:solidFill>
                  <a:srgbClr val="F3F3F3"/>
                </a:solidFill>
              </a:defRPr>
            </a:lvl7pPr>
            <a:lvl8pPr lvl="7" rtl="0">
              <a:spcBef>
                <a:spcPts val="0"/>
              </a:spcBef>
              <a:spcAft>
                <a:spcPts val="0"/>
              </a:spcAft>
              <a:buClr>
                <a:srgbClr val="F3F3F3"/>
              </a:buClr>
              <a:buSzPts val="2400"/>
              <a:buNone/>
              <a:defRPr sz="3200">
                <a:solidFill>
                  <a:srgbClr val="F3F3F3"/>
                </a:solidFill>
              </a:defRPr>
            </a:lvl8pPr>
            <a:lvl9pPr lvl="8" rtl="0">
              <a:spcBef>
                <a:spcPts val="0"/>
              </a:spcBef>
              <a:spcAft>
                <a:spcPts val="0"/>
              </a:spcAft>
              <a:buClr>
                <a:srgbClr val="F3F3F3"/>
              </a:buClr>
              <a:buSzPts val="2400"/>
              <a:buNone/>
              <a:defRPr sz="3200">
                <a:solidFill>
                  <a:srgbClr val="F3F3F3"/>
                </a:solidFill>
              </a:defRPr>
            </a:lvl9pPr>
          </a:lstStyle>
          <a:p>
            <a:pPr>
              <a:lnSpc>
                <a:spcPct val="115373"/>
              </a:lnSpc>
            </a:pPr>
            <a:r>
              <a:rPr lang="en-US" sz="4000" b="1"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Question </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2">
            <a:extLst>
              <a:ext uri="{FF2B5EF4-FFF2-40B4-BE49-F238E27FC236}">
                <a16:creationId xmlns:a16="http://schemas.microsoft.com/office/drawing/2014/main" id="{00D40630-7463-D073-BFCC-636EAB14C84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16</a:t>
            </a:fld>
            <a:endParaRPr lang="en-US" sz="1400" dirty="0">
              <a:solidFill>
                <a:schemeClr val="bg1">
                  <a:lumMod val="65000"/>
                </a:schemeClr>
              </a:solidFill>
            </a:endParaRPr>
          </a:p>
        </p:txBody>
      </p:sp>
      <p:sp>
        <p:nvSpPr>
          <p:cNvPr id="3" name="Footer Placeholder 3">
            <a:extLst>
              <a:ext uri="{FF2B5EF4-FFF2-40B4-BE49-F238E27FC236}">
                <a16:creationId xmlns:a16="http://schemas.microsoft.com/office/drawing/2014/main" id="{38F7E846-EC58-5FA0-340C-AA7234B84A19}"/>
              </a:ext>
            </a:extLst>
          </p:cNvPr>
          <p:cNvSpPr txBox="1">
            <a:spLocks/>
          </p:cNvSpPr>
          <p:nvPr/>
        </p:nvSpPr>
        <p:spPr>
          <a:xfrm>
            <a:off x="838200" y="6475387"/>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347211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484200"/>
            <a:ext cx="8520400" cy="824647"/>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Question </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916FB2-BB47-C200-35E6-7C69ED9435C1}"/>
              </a:ext>
            </a:extLst>
          </p:cNvPr>
          <p:cNvSpPr txBox="1"/>
          <p:nvPr/>
        </p:nvSpPr>
        <p:spPr>
          <a:xfrm>
            <a:off x="9117623" y="2319443"/>
            <a:ext cx="2980244" cy="4478662"/>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In supermarkets: the best two promotion are </a:t>
            </a:r>
            <a:r>
              <a:rPr lang="en-US" sz="1600" b="0" i="0" dirty="0">
                <a:solidFill>
                  <a:srgbClr val="FF0000"/>
                </a:solidFill>
                <a:effectLst/>
                <a:latin typeface="Helvetica Neue" panose="020B0604020202020204" charset="0"/>
              </a:rPr>
              <a:t>big time discounts and dollar cutters.</a:t>
            </a:r>
          </a:p>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In deluxe supermarkets: the best two promotion are </a:t>
            </a:r>
            <a:r>
              <a:rPr lang="en-US" sz="1600" b="0" i="0" dirty="0">
                <a:solidFill>
                  <a:srgbClr val="FF0000"/>
                </a:solidFill>
                <a:effectLst/>
                <a:latin typeface="Helvetica Neue" panose="020B0604020202020204" charset="0"/>
              </a:rPr>
              <a:t>cash register lottery and bag stuffers.</a:t>
            </a:r>
          </a:p>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In gourmet supermarkets: the best two promotion are </a:t>
            </a:r>
            <a:r>
              <a:rPr lang="en-US" sz="1600" b="0" i="0" dirty="0">
                <a:solidFill>
                  <a:srgbClr val="FF0000"/>
                </a:solidFill>
                <a:effectLst/>
                <a:latin typeface="Helvetica Neue" panose="020B0604020202020204" charset="0"/>
              </a:rPr>
              <a:t>high roller savings and one day sale</a:t>
            </a:r>
          </a:p>
        </p:txBody>
      </p:sp>
      <p:sp>
        <p:nvSpPr>
          <p:cNvPr id="4" name="TextBox 3">
            <a:extLst>
              <a:ext uri="{FF2B5EF4-FFF2-40B4-BE49-F238E27FC236}">
                <a16:creationId xmlns:a16="http://schemas.microsoft.com/office/drawing/2014/main" id="{390EF034-CEBE-6A4C-7323-10089E075AF6}"/>
              </a:ext>
            </a:extLst>
          </p:cNvPr>
          <p:cNvSpPr txBox="1"/>
          <p:nvPr/>
        </p:nvSpPr>
        <p:spPr>
          <a:xfrm>
            <a:off x="426000" y="2099932"/>
            <a:ext cx="11232683" cy="369332"/>
          </a:xfrm>
          <a:prstGeom prst="rect">
            <a:avLst/>
          </a:prstGeom>
          <a:noFill/>
        </p:spPr>
        <p:txBody>
          <a:bodyPr wrap="square">
            <a:spAutoFit/>
          </a:bodyPr>
          <a:lstStyle/>
          <a:p>
            <a:pPr algn="l"/>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Which promotion achieves the highest  net sales in each supermarket ?</a:t>
            </a:r>
            <a:r>
              <a:rPr lang="ar-EG" b="1" dirty="0">
                <a:solidFill>
                  <a:srgbClr val="000000"/>
                </a:solidFill>
                <a:latin typeface="Tahoma" panose="020B0604030504040204" pitchFamily="34" charset="0"/>
                <a:ea typeface="Tahoma" panose="020B0604030504040204" pitchFamily="34" charset="0"/>
                <a:cs typeface="Tahoma" panose="020B0604030504040204" pitchFamily="34" charset="0"/>
              </a:rPr>
              <a:t> </a:t>
            </a:r>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Chart, bar chart&#10;&#10;Description automatically generated">
            <a:extLst>
              <a:ext uri="{FF2B5EF4-FFF2-40B4-BE49-F238E27FC236}">
                <a16:creationId xmlns:a16="http://schemas.microsoft.com/office/drawing/2014/main" id="{82BC2973-A510-0502-5F35-3C33FB9849A3}"/>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4881"/>
          <a:stretch/>
        </p:blipFill>
        <p:spPr>
          <a:xfrm>
            <a:off x="217225" y="2702937"/>
            <a:ext cx="8900398" cy="3861495"/>
          </a:xfrm>
          <a:prstGeom prst="roundRect">
            <a:avLst/>
          </a:prstGeom>
          <a:effectLst>
            <a:outerShdw blurRad="50800" dist="38100" dir="10800000" algn="r" rotWithShape="0">
              <a:prstClr val="black">
                <a:alpha val="40000"/>
              </a:prstClr>
            </a:outerShdw>
          </a:effectLst>
        </p:spPr>
      </p:pic>
      <p:sp>
        <p:nvSpPr>
          <p:cNvPr id="2" name="Slide Number Placeholder 2">
            <a:extLst>
              <a:ext uri="{FF2B5EF4-FFF2-40B4-BE49-F238E27FC236}">
                <a16:creationId xmlns:a16="http://schemas.microsoft.com/office/drawing/2014/main" id="{07475678-585F-C985-266B-6A4A645D01D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17</a:t>
            </a:fld>
            <a:endParaRPr lang="en-US" sz="1400" dirty="0">
              <a:solidFill>
                <a:schemeClr val="bg1">
                  <a:lumMod val="65000"/>
                </a:schemeClr>
              </a:solidFill>
            </a:endParaRPr>
          </a:p>
        </p:txBody>
      </p:sp>
      <p:sp>
        <p:nvSpPr>
          <p:cNvPr id="5" name="Footer Placeholder 3">
            <a:extLst>
              <a:ext uri="{FF2B5EF4-FFF2-40B4-BE49-F238E27FC236}">
                <a16:creationId xmlns:a16="http://schemas.microsoft.com/office/drawing/2014/main" id="{E5019255-0366-593B-366B-6C3DED4B23D5}"/>
              </a:ext>
            </a:extLst>
          </p:cNvPr>
          <p:cNvSpPr txBox="1">
            <a:spLocks/>
          </p:cNvSpPr>
          <p:nvPr/>
        </p:nvSpPr>
        <p:spPr>
          <a:xfrm>
            <a:off x="838200" y="6492875"/>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lumMod val="50000"/>
                  </a:schemeClr>
                </a:solidFill>
              </a:rPr>
              <a:t>Samsung Innovation  Campus</a:t>
            </a:r>
          </a:p>
        </p:txBody>
      </p:sp>
    </p:spTree>
    <p:extLst>
      <p:ext uri="{BB962C8B-B14F-4D97-AF65-F5344CB8AC3E}">
        <p14:creationId xmlns:p14="http://schemas.microsoft.com/office/powerpoint/2010/main" val="266439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9FC77BF4-DE0B-C6D3-4367-3FBC94733781}"/>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7" name="TextBox 6">
            <a:extLst>
              <a:ext uri="{FF2B5EF4-FFF2-40B4-BE49-F238E27FC236}">
                <a16:creationId xmlns:a16="http://schemas.microsoft.com/office/drawing/2014/main" id="{75916FB2-BB47-C200-35E6-7C69ED9435C1}"/>
              </a:ext>
            </a:extLst>
          </p:cNvPr>
          <p:cNvSpPr txBox="1"/>
          <p:nvPr/>
        </p:nvSpPr>
        <p:spPr>
          <a:xfrm>
            <a:off x="9950279" y="3016478"/>
            <a:ext cx="2180175" cy="3366114"/>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 USA ,</a:t>
            </a:r>
            <a:r>
              <a:rPr lang="en-US" sz="16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mexico</a:t>
            </a: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and </a:t>
            </a:r>
            <a:r>
              <a:rPr lang="en-US" sz="16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canada</a:t>
            </a: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the highest cost is </a:t>
            </a:r>
            <a:r>
              <a:rPr lang="en-US" sz="1600" b="0" i="0" dirty="0">
                <a:solidFill>
                  <a:srgbClr val="F4331C"/>
                </a:solidFill>
                <a:effectLst/>
                <a:latin typeface="Tahoma" panose="020B0604030504040204" pitchFamily="34" charset="0"/>
                <a:ea typeface="Tahoma" panose="020B0604030504040204" pitchFamily="34" charset="0"/>
                <a:cs typeface="Tahoma" panose="020B0604030504040204" pitchFamily="34" charset="0"/>
              </a:rPr>
              <a:t>cash register</a:t>
            </a:r>
          </a:p>
          <a:p>
            <a:pPr marL="285750" indent="-285750" algn="l">
              <a:lnSpc>
                <a:spcPct val="150000"/>
              </a:lnSpc>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 </a:t>
            </a:r>
            <a:r>
              <a:rPr lang="en-US" sz="16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usa</a:t>
            </a: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 </a:t>
            </a:r>
            <a:r>
              <a:rPr lang="en-US" sz="16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mexico</a:t>
            </a: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the least cost is </a:t>
            </a:r>
            <a:r>
              <a:rPr lang="en-US" sz="1600" b="0"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daily paper</a:t>
            </a:r>
          </a:p>
          <a:p>
            <a:pPr marL="285750" indent="-285750" algn="l">
              <a:lnSpc>
                <a:spcPct val="150000"/>
              </a:lnSpc>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 </a:t>
            </a:r>
            <a:r>
              <a:rPr lang="en-US" sz="16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canada</a:t>
            </a: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the least cost is </a:t>
            </a:r>
            <a:r>
              <a:rPr lang="en-US" sz="1600" b="0" i="0" dirty="0">
                <a:solidFill>
                  <a:srgbClr val="FF0000"/>
                </a:solidFill>
                <a:effectLst/>
                <a:latin typeface="Tahoma" panose="020B0604030504040204" pitchFamily="34" charset="0"/>
                <a:ea typeface="Tahoma" panose="020B0604030504040204" pitchFamily="34" charset="0"/>
                <a:cs typeface="Tahoma" panose="020B0604030504040204" pitchFamily="34" charset="0"/>
              </a:rPr>
              <a:t>radio</a:t>
            </a:r>
          </a:p>
        </p:txBody>
      </p:sp>
      <p:sp>
        <p:nvSpPr>
          <p:cNvPr id="4" name="TextBox 3">
            <a:extLst>
              <a:ext uri="{FF2B5EF4-FFF2-40B4-BE49-F238E27FC236}">
                <a16:creationId xmlns:a16="http://schemas.microsoft.com/office/drawing/2014/main" id="{390EF034-CEBE-6A4C-7323-10089E075AF6}"/>
              </a:ext>
            </a:extLst>
          </p:cNvPr>
          <p:cNvSpPr txBox="1"/>
          <p:nvPr/>
        </p:nvSpPr>
        <p:spPr>
          <a:xfrm>
            <a:off x="773318" y="1977921"/>
            <a:ext cx="10885365"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Which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media type achieves </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the highest cost in each country ?</a:t>
            </a:r>
          </a:p>
        </p:txBody>
      </p:sp>
      <p:pic>
        <p:nvPicPr>
          <p:cNvPr id="2" name="Picture 1" descr="Chart, bar chart">
            <a:extLst>
              <a:ext uri="{FF2B5EF4-FFF2-40B4-BE49-F238E27FC236}">
                <a16:creationId xmlns:a16="http://schemas.microsoft.com/office/drawing/2014/main" id="{87FB3917-0BDA-AD64-1A33-0FE0F66902F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t="4688" r="-724"/>
          <a:stretch/>
        </p:blipFill>
        <p:spPr>
          <a:xfrm>
            <a:off x="146856" y="2470639"/>
            <a:ext cx="9803423" cy="4246154"/>
          </a:xfrm>
          <a:prstGeom prst="roundRect">
            <a:avLst/>
          </a:prstGeom>
          <a:effectLst>
            <a:outerShdw blurRad="50800" dist="38100" dir="10800000" algn="r" rotWithShape="0">
              <a:prstClr val="black">
                <a:alpha val="40000"/>
              </a:prstClr>
            </a:outerShdw>
          </a:effectLst>
        </p:spPr>
      </p:pic>
      <p:sp>
        <p:nvSpPr>
          <p:cNvPr id="6" name="Title 7">
            <a:extLst>
              <a:ext uri="{FF2B5EF4-FFF2-40B4-BE49-F238E27FC236}">
                <a16:creationId xmlns:a16="http://schemas.microsoft.com/office/drawing/2014/main" id="{2CDCB645-4E06-10BD-D321-274DD5DBF1C3}"/>
              </a:ext>
            </a:extLst>
          </p:cNvPr>
          <p:cNvSpPr txBox="1">
            <a:spLocks/>
          </p:cNvSpPr>
          <p:nvPr/>
        </p:nvSpPr>
        <p:spPr>
          <a:xfrm>
            <a:off x="1833233" y="484048"/>
            <a:ext cx="8520400" cy="824800"/>
          </a:xfrm>
          <a:prstGeom prst="rect">
            <a:avLst/>
          </a:prstGeom>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Clr>
                <a:srgbClr val="F3F3F3"/>
              </a:buClr>
              <a:buSzPts val="2400"/>
              <a:buNone/>
              <a:defRPr sz="3200" kern="1200">
                <a:solidFill>
                  <a:schemeClr val="lt1"/>
                </a:solidFill>
                <a:latin typeface="+mj-lt"/>
                <a:ea typeface="+mj-ea"/>
                <a:cs typeface="+mj-cs"/>
              </a:defRPr>
            </a:lvl1pPr>
            <a:lvl2pPr lvl="1" rtl="0">
              <a:spcBef>
                <a:spcPts val="0"/>
              </a:spcBef>
              <a:spcAft>
                <a:spcPts val="0"/>
              </a:spcAft>
              <a:buClr>
                <a:srgbClr val="F3F3F3"/>
              </a:buClr>
              <a:buSzPts val="2400"/>
              <a:buNone/>
              <a:defRPr sz="3200">
                <a:solidFill>
                  <a:srgbClr val="F3F3F3"/>
                </a:solidFill>
              </a:defRPr>
            </a:lvl2pPr>
            <a:lvl3pPr lvl="2" rtl="0">
              <a:spcBef>
                <a:spcPts val="0"/>
              </a:spcBef>
              <a:spcAft>
                <a:spcPts val="0"/>
              </a:spcAft>
              <a:buClr>
                <a:srgbClr val="F3F3F3"/>
              </a:buClr>
              <a:buSzPts val="2400"/>
              <a:buNone/>
              <a:defRPr sz="3200">
                <a:solidFill>
                  <a:srgbClr val="F3F3F3"/>
                </a:solidFill>
              </a:defRPr>
            </a:lvl3pPr>
            <a:lvl4pPr lvl="3" rtl="0">
              <a:spcBef>
                <a:spcPts val="0"/>
              </a:spcBef>
              <a:spcAft>
                <a:spcPts val="0"/>
              </a:spcAft>
              <a:buClr>
                <a:srgbClr val="F3F3F3"/>
              </a:buClr>
              <a:buSzPts val="2400"/>
              <a:buNone/>
              <a:defRPr sz="3200">
                <a:solidFill>
                  <a:srgbClr val="F3F3F3"/>
                </a:solidFill>
              </a:defRPr>
            </a:lvl4pPr>
            <a:lvl5pPr lvl="4" rtl="0">
              <a:spcBef>
                <a:spcPts val="0"/>
              </a:spcBef>
              <a:spcAft>
                <a:spcPts val="0"/>
              </a:spcAft>
              <a:buClr>
                <a:srgbClr val="F3F3F3"/>
              </a:buClr>
              <a:buSzPts val="2400"/>
              <a:buNone/>
              <a:defRPr sz="3200">
                <a:solidFill>
                  <a:srgbClr val="F3F3F3"/>
                </a:solidFill>
              </a:defRPr>
            </a:lvl5pPr>
            <a:lvl6pPr lvl="5" rtl="0">
              <a:spcBef>
                <a:spcPts val="0"/>
              </a:spcBef>
              <a:spcAft>
                <a:spcPts val="0"/>
              </a:spcAft>
              <a:buClr>
                <a:srgbClr val="F3F3F3"/>
              </a:buClr>
              <a:buSzPts val="2400"/>
              <a:buNone/>
              <a:defRPr sz="3200">
                <a:solidFill>
                  <a:srgbClr val="F3F3F3"/>
                </a:solidFill>
              </a:defRPr>
            </a:lvl6pPr>
            <a:lvl7pPr lvl="6" rtl="0">
              <a:spcBef>
                <a:spcPts val="0"/>
              </a:spcBef>
              <a:spcAft>
                <a:spcPts val="0"/>
              </a:spcAft>
              <a:buClr>
                <a:srgbClr val="F3F3F3"/>
              </a:buClr>
              <a:buSzPts val="2400"/>
              <a:buNone/>
              <a:defRPr sz="3200">
                <a:solidFill>
                  <a:srgbClr val="F3F3F3"/>
                </a:solidFill>
              </a:defRPr>
            </a:lvl7pPr>
            <a:lvl8pPr lvl="7" rtl="0">
              <a:spcBef>
                <a:spcPts val="0"/>
              </a:spcBef>
              <a:spcAft>
                <a:spcPts val="0"/>
              </a:spcAft>
              <a:buClr>
                <a:srgbClr val="F3F3F3"/>
              </a:buClr>
              <a:buSzPts val="2400"/>
              <a:buNone/>
              <a:defRPr sz="3200">
                <a:solidFill>
                  <a:srgbClr val="F3F3F3"/>
                </a:solidFill>
              </a:defRPr>
            </a:lvl8pPr>
            <a:lvl9pPr lvl="8" rtl="0">
              <a:spcBef>
                <a:spcPts val="0"/>
              </a:spcBef>
              <a:spcAft>
                <a:spcPts val="0"/>
              </a:spcAft>
              <a:buClr>
                <a:srgbClr val="F3F3F3"/>
              </a:buClr>
              <a:buSzPts val="2400"/>
              <a:buNone/>
              <a:defRPr sz="3200">
                <a:solidFill>
                  <a:srgbClr val="F3F3F3"/>
                </a:solidFill>
              </a:defRPr>
            </a:lvl9pPr>
          </a:lstStyle>
          <a:p>
            <a:pPr>
              <a:lnSpc>
                <a:spcPct val="115373"/>
              </a:lnSpc>
            </a:pPr>
            <a:r>
              <a:rPr lang="en-US" sz="4000" b="1"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Question </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1391A0A3-A28C-C98F-A2E9-0157BFF47A7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18</a:t>
            </a:fld>
            <a:endParaRPr lang="en-US" sz="1400" dirty="0">
              <a:solidFill>
                <a:schemeClr val="bg1">
                  <a:lumMod val="65000"/>
                </a:schemeClr>
              </a:solidFill>
            </a:endParaRPr>
          </a:p>
        </p:txBody>
      </p:sp>
    </p:spTree>
    <p:extLst>
      <p:ext uri="{BB962C8B-B14F-4D97-AF65-F5344CB8AC3E}">
        <p14:creationId xmlns:p14="http://schemas.microsoft.com/office/powerpoint/2010/main" val="273926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Solution </a:t>
            </a:r>
          </a:p>
        </p:txBody>
      </p:sp>
      <p:sp>
        <p:nvSpPr>
          <p:cNvPr id="7" name="TextBox 6">
            <a:extLst>
              <a:ext uri="{FF2B5EF4-FFF2-40B4-BE49-F238E27FC236}">
                <a16:creationId xmlns:a16="http://schemas.microsoft.com/office/drawing/2014/main" id="{75916FB2-BB47-C200-35E6-7C69ED9435C1}"/>
              </a:ext>
            </a:extLst>
          </p:cNvPr>
          <p:cNvSpPr txBox="1"/>
          <p:nvPr/>
        </p:nvSpPr>
        <p:spPr>
          <a:xfrm>
            <a:off x="9785838" y="3835640"/>
            <a:ext cx="2242423" cy="1519455"/>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cash register handout and street handout  achieve the highest cost.</a:t>
            </a:r>
          </a:p>
        </p:txBody>
      </p:sp>
      <p:pic>
        <p:nvPicPr>
          <p:cNvPr id="6" name="Picture 5" descr="Chart, bar chart&#10;&#10;Description automatically generated">
            <a:extLst>
              <a:ext uri="{FF2B5EF4-FFF2-40B4-BE49-F238E27FC236}">
                <a16:creationId xmlns:a16="http://schemas.microsoft.com/office/drawing/2014/main" id="{16782389-62EF-4EC0-E7AF-1E67945F8D4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6134"/>
          <a:stretch/>
        </p:blipFill>
        <p:spPr>
          <a:xfrm>
            <a:off x="163739" y="2710732"/>
            <a:ext cx="9622099" cy="3769271"/>
          </a:xfrm>
          <a:prstGeom prst="roundRect">
            <a:avLst/>
          </a:prstGeom>
          <a:effectLst>
            <a:outerShdw blurRad="50800" dist="38100" dir="10800000" algn="r" rotWithShape="0">
              <a:prstClr val="black">
                <a:alpha val="40000"/>
              </a:prstClr>
            </a:outerShdw>
          </a:effectLst>
        </p:spPr>
      </p:pic>
      <p:sp>
        <p:nvSpPr>
          <p:cNvPr id="8" name="TextBox 7">
            <a:extLst>
              <a:ext uri="{FF2B5EF4-FFF2-40B4-BE49-F238E27FC236}">
                <a16:creationId xmlns:a16="http://schemas.microsoft.com/office/drawing/2014/main" id="{DDE208CB-E7E4-72CB-6BDB-C02C6C003F43}"/>
              </a:ext>
            </a:extLst>
          </p:cNvPr>
          <p:cNvSpPr txBox="1"/>
          <p:nvPr/>
        </p:nvSpPr>
        <p:spPr>
          <a:xfrm>
            <a:off x="773318" y="2089878"/>
            <a:ext cx="10885365"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Which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media type achieves </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the highest cost ?</a:t>
            </a:r>
          </a:p>
        </p:txBody>
      </p:sp>
      <p:sp>
        <p:nvSpPr>
          <p:cNvPr id="2" name="Slide Number Placeholder 2">
            <a:extLst>
              <a:ext uri="{FF2B5EF4-FFF2-40B4-BE49-F238E27FC236}">
                <a16:creationId xmlns:a16="http://schemas.microsoft.com/office/drawing/2014/main" id="{5F307C33-0DFE-F3F7-7DB7-E9F0CDB3A286}"/>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19</a:t>
            </a:fld>
            <a:endParaRPr lang="en-US" sz="1400" dirty="0">
              <a:solidFill>
                <a:schemeClr val="bg1">
                  <a:lumMod val="65000"/>
                </a:schemeClr>
              </a:solidFill>
            </a:endParaRPr>
          </a:p>
        </p:txBody>
      </p:sp>
      <p:sp>
        <p:nvSpPr>
          <p:cNvPr id="3" name="Footer Placeholder 3">
            <a:extLst>
              <a:ext uri="{FF2B5EF4-FFF2-40B4-BE49-F238E27FC236}">
                <a16:creationId xmlns:a16="http://schemas.microsoft.com/office/drawing/2014/main" id="{4793811B-BEE7-317F-D21C-5FA170F22CD2}"/>
              </a:ext>
            </a:extLst>
          </p:cNvPr>
          <p:cNvSpPr txBox="1">
            <a:spLocks/>
          </p:cNvSpPr>
          <p:nvPr/>
        </p:nvSpPr>
        <p:spPr>
          <a:xfrm>
            <a:off x="838200" y="6461195"/>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710730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46000">
              <a:srgbClr val="B5EECC"/>
            </a:gs>
            <a:gs pos="79000">
              <a:srgbClr val="B5EECC"/>
            </a:gs>
            <a:gs pos="100000">
              <a:srgbClr val="B5EECC"/>
            </a:gs>
          </a:gsLst>
          <a:lin ang="5400000" scaled="1"/>
        </a:gra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72D210-482C-A987-077C-035B0E0E9FED}"/>
              </a:ext>
            </a:extLst>
          </p:cNvPr>
          <p:cNvSpPr>
            <a:spLocks noGrp="1"/>
          </p:cNvSpPr>
          <p:nvPr>
            <p:ph type="ctrTitle"/>
          </p:nvPr>
        </p:nvSpPr>
        <p:spPr>
          <a:xfrm>
            <a:off x="838200" y="3281518"/>
            <a:ext cx="10515600" cy="982751"/>
          </a:xfrm>
        </p:spPr>
        <p:txBody>
          <a:bodyPr anchor="ctr">
            <a:normAutofit/>
          </a:bodyPr>
          <a:lstStyle/>
          <a:p>
            <a:r>
              <a:rPr lang="en-US" b="1" i="0" dirty="0">
                <a:effectLst/>
                <a:latin typeface="Tahoma" panose="020B0604030504040204" pitchFamily="34" charset="0"/>
                <a:ea typeface="Tahoma" panose="020B0604030504040204" pitchFamily="34" charset="0"/>
                <a:cs typeface="Tahoma" panose="020B0604030504040204" pitchFamily="34" charset="0"/>
              </a:rPr>
              <a:t>Food Mart (CFM)</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D5E36351-0AC8-1C73-AEE4-31230C53B72B}"/>
              </a:ext>
            </a:extLst>
          </p:cNvPr>
          <p:cNvSpPr>
            <a:spLocks noGrp="1"/>
          </p:cNvSpPr>
          <p:nvPr>
            <p:ph type="subTitle" idx="1"/>
          </p:nvPr>
        </p:nvSpPr>
        <p:spPr>
          <a:xfrm>
            <a:off x="838200" y="4400794"/>
            <a:ext cx="10515600" cy="2035175"/>
          </a:xfrm>
        </p:spPr>
        <p:txBody>
          <a:bodyPr anchor="ctr">
            <a:normAutofit/>
          </a:bodyPr>
          <a:lstStyle/>
          <a:p>
            <a:r>
              <a:rPr lang="en-US" sz="4000" b="1" i="0" u="none" strike="noStrike" cap="none" dirty="0">
                <a:latin typeface="Tahoma" panose="020B0604030504040204" pitchFamily="34" charset="0"/>
                <a:ea typeface="Tahoma" panose="020B0604030504040204" pitchFamily="34" charset="0"/>
                <a:cs typeface="Tahoma" panose="020B0604030504040204" pitchFamily="34" charset="0"/>
                <a:sym typeface="DM Sans"/>
              </a:rPr>
              <a:t>Supervised By</a:t>
            </a:r>
          </a:p>
          <a:p>
            <a:r>
              <a:rPr lang="en-US" sz="3000" i="0" u="none" strike="noStrike" cap="none" dirty="0">
                <a:latin typeface="Tahoma" panose="020B0604030504040204" pitchFamily="34" charset="0"/>
                <a:ea typeface="Tahoma" panose="020B0604030504040204" pitchFamily="34" charset="0"/>
                <a:cs typeface="Tahoma" panose="020B0604030504040204" pitchFamily="34" charset="0"/>
                <a:sym typeface="DM Sans"/>
              </a:rPr>
              <a:t>Dr. </a:t>
            </a:r>
            <a:r>
              <a:rPr lang="en-US" sz="3000" i="0" u="none" strike="noStrike" cap="none" dirty="0" err="1">
                <a:latin typeface="Tahoma" panose="020B0604030504040204" pitchFamily="34" charset="0"/>
                <a:ea typeface="Tahoma" panose="020B0604030504040204" pitchFamily="34" charset="0"/>
                <a:cs typeface="Tahoma" panose="020B0604030504040204" pitchFamily="34" charset="0"/>
                <a:sym typeface="DM Sans"/>
              </a:rPr>
              <a:t>Doaa</a:t>
            </a:r>
            <a:r>
              <a:rPr lang="en-US" sz="3000" i="0" u="none" strike="noStrike" cap="none" dirty="0">
                <a:latin typeface="Tahoma" panose="020B0604030504040204" pitchFamily="34" charset="0"/>
                <a:ea typeface="Tahoma" panose="020B0604030504040204" pitchFamily="34" charset="0"/>
                <a:cs typeface="Tahoma" panose="020B0604030504040204" pitchFamily="34" charset="0"/>
                <a:sym typeface="DM Sans"/>
              </a:rPr>
              <a:t> Mahmoud</a:t>
            </a:r>
          </a:p>
          <a:p>
            <a:r>
              <a:rPr lang="en-US" sz="2800" dirty="0">
                <a:latin typeface="Tahoma" panose="020B0604030504040204" pitchFamily="34" charset="0"/>
                <a:ea typeface="Tahoma" panose="020B0604030504040204" pitchFamily="34" charset="0"/>
                <a:cs typeface="Tahoma" panose="020B0604030504040204" pitchFamily="34" charset="0"/>
                <a:sym typeface="DM Sans"/>
              </a:rPr>
              <a:t>Eng. Mohammed Abdullah</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Logo&#10;&#10;Description automatically generated with medium confidence">
            <a:extLst>
              <a:ext uri="{FF2B5EF4-FFF2-40B4-BE49-F238E27FC236}">
                <a16:creationId xmlns:a16="http://schemas.microsoft.com/office/drawing/2014/main" id="{554C3D85-20C3-42F0-9D26-0FB8E9B681FC}"/>
              </a:ext>
            </a:extLst>
          </p:cNvPr>
          <p:cNvPicPr>
            <a:picLocks noChangeAspect="1"/>
          </p:cNvPicPr>
          <p:nvPr/>
        </p:nvPicPr>
        <p:blipFill rotWithShape="1">
          <a:blip r:embed="rId2">
            <a:extLst>
              <a:ext uri="{28A0092B-C50C-407E-A947-70E740481C1C}">
                <a14:useLocalDpi xmlns:a14="http://schemas.microsoft.com/office/drawing/2010/main" val="0"/>
              </a:ext>
            </a:extLst>
          </a:blip>
          <a:srcRect l="-892" t="1634" r="-3" b="-2"/>
          <a:stretch/>
        </p:blipFill>
        <p:spPr>
          <a:xfrm>
            <a:off x="2685991" y="503092"/>
            <a:ext cx="6816969" cy="2641901"/>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p:spPr>
      </p:pic>
      <p:sp>
        <p:nvSpPr>
          <p:cNvPr id="11" name="Slide Number Placeholder 10">
            <a:extLst>
              <a:ext uri="{FF2B5EF4-FFF2-40B4-BE49-F238E27FC236}">
                <a16:creationId xmlns:a16="http://schemas.microsoft.com/office/drawing/2014/main" id="{A239C7A3-D78F-6E59-7F92-3EF219E3BE9A}"/>
              </a:ext>
            </a:extLst>
          </p:cNvPr>
          <p:cNvSpPr>
            <a:spLocks noGrp="1"/>
          </p:cNvSpPr>
          <p:nvPr>
            <p:ph type="sldNum" sz="quarter" idx="12"/>
          </p:nvPr>
        </p:nvSpPr>
        <p:spPr>
          <a:xfrm>
            <a:off x="8610600" y="6356350"/>
            <a:ext cx="2743200" cy="365125"/>
          </a:xfrm>
        </p:spPr>
        <p:txBody>
          <a:bodyPr>
            <a:normAutofit/>
          </a:bodyPr>
          <a:lstStyle/>
          <a:p>
            <a:pPr>
              <a:spcAft>
                <a:spcPts val="600"/>
              </a:spcAft>
            </a:pPr>
            <a:fld id="{DAA71716-C8B3-4355-90D9-297E473BAAA1}" type="slidenum">
              <a:rPr lang="en-US" sz="1400" smtClean="0"/>
              <a:pPr>
                <a:spcAft>
                  <a:spcPts val="600"/>
                </a:spcAft>
              </a:pPr>
              <a:t>2</a:t>
            </a:fld>
            <a:endParaRPr lang="en-US" sz="1400" dirty="0"/>
          </a:p>
        </p:txBody>
      </p:sp>
      <p:sp>
        <p:nvSpPr>
          <p:cNvPr id="4" name="Footer Placeholder 3">
            <a:extLst>
              <a:ext uri="{FF2B5EF4-FFF2-40B4-BE49-F238E27FC236}">
                <a16:creationId xmlns:a16="http://schemas.microsoft.com/office/drawing/2014/main" id="{FA338AA9-0FE8-B19E-E85F-F263E0E5AE03}"/>
              </a:ext>
            </a:extLst>
          </p:cNvPr>
          <p:cNvSpPr>
            <a:spLocks noGrp="1"/>
          </p:cNvSpPr>
          <p:nvPr>
            <p:ph type="ftr" sz="quarter" idx="11"/>
          </p:nvPr>
        </p:nvSpPr>
        <p:spPr>
          <a:xfrm>
            <a:off x="838200" y="6356350"/>
            <a:ext cx="7315200" cy="365125"/>
          </a:xfrm>
        </p:spPr>
        <p:txBody>
          <a:bodyPr/>
          <a:lstStyle/>
          <a:p>
            <a:pPr algn="l"/>
            <a:r>
              <a:rPr lang="en-US" dirty="0"/>
              <a:t>Samsung Innovation  Campus</a:t>
            </a:r>
          </a:p>
        </p:txBody>
      </p:sp>
    </p:spTree>
    <p:extLst>
      <p:ext uri="{BB962C8B-B14F-4D97-AF65-F5344CB8AC3E}">
        <p14:creationId xmlns:p14="http://schemas.microsoft.com/office/powerpoint/2010/main" val="35888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Solution </a:t>
            </a:r>
          </a:p>
        </p:txBody>
      </p:sp>
      <p:sp>
        <p:nvSpPr>
          <p:cNvPr id="7" name="TextBox 6">
            <a:extLst>
              <a:ext uri="{FF2B5EF4-FFF2-40B4-BE49-F238E27FC236}">
                <a16:creationId xmlns:a16="http://schemas.microsoft.com/office/drawing/2014/main" id="{75916FB2-BB47-C200-35E6-7C69ED9435C1}"/>
              </a:ext>
            </a:extLst>
          </p:cNvPr>
          <p:cNvSpPr txBox="1"/>
          <p:nvPr/>
        </p:nvSpPr>
        <p:spPr>
          <a:xfrm>
            <a:off x="9601199" y="3281642"/>
            <a:ext cx="2353407" cy="2627451"/>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As we see from above that TV has the highest net sales for media type.</a:t>
            </a:r>
          </a:p>
          <a:p>
            <a:pPr marL="285750" indent="-285750">
              <a:lnSpc>
                <a:spcPct val="150000"/>
              </a:lnSpc>
              <a:buFont typeface="Arial" panose="020B0604020202020204" pitchFamily="34" charset="0"/>
              <a:buChar char="•"/>
            </a:pP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we recommend to use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TV and daily paper and radio</a:t>
            </a:r>
          </a:p>
        </p:txBody>
      </p:sp>
      <p:sp>
        <p:nvSpPr>
          <p:cNvPr id="2" name="Slide Number Placeholder 2">
            <a:extLst>
              <a:ext uri="{FF2B5EF4-FFF2-40B4-BE49-F238E27FC236}">
                <a16:creationId xmlns:a16="http://schemas.microsoft.com/office/drawing/2014/main" id="{42C2AD5B-4695-E969-EF22-6966CD79E73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20</a:t>
            </a:fld>
            <a:endParaRPr lang="en-US" sz="1400" dirty="0">
              <a:solidFill>
                <a:schemeClr val="bg1">
                  <a:lumMod val="65000"/>
                </a:schemeClr>
              </a:solidFill>
            </a:endParaRPr>
          </a:p>
        </p:txBody>
      </p:sp>
      <p:pic>
        <p:nvPicPr>
          <p:cNvPr id="6" name="Picture 5" descr="Chart, bar chart&#10;&#10;Description automatically generated">
            <a:extLst>
              <a:ext uri="{FF2B5EF4-FFF2-40B4-BE49-F238E27FC236}">
                <a16:creationId xmlns:a16="http://schemas.microsoft.com/office/drawing/2014/main" id="{32053A8B-2B51-3533-F5C6-82D8E83CCFE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7602"/>
          <a:stretch/>
        </p:blipFill>
        <p:spPr>
          <a:xfrm>
            <a:off x="342901" y="2613561"/>
            <a:ext cx="9135940" cy="3963614"/>
          </a:xfrm>
          <a:prstGeom prst="roundRect">
            <a:avLst/>
          </a:prstGeom>
          <a:effectLst>
            <a:outerShdw blurRad="50800" dist="38100" dir="10800000" algn="r" rotWithShape="0">
              <a:prstClr val="black">
                <a:alpha val="40000"/>
              </a:prstClr>
            </a:outerShdw>
          </a:effectLst>
        </p:spPr>
      </p:pic>
      <p:sp>
        <p:nvSpPr>
          <p:cNvPr id="8" name="TextBox 7">
            <a:extLst>
              <a:ext uri="{FF2B5EF4-FFF2-40B4-BE49-F238E27FC236}">
                <a16:creationId xmlns:a16="http://schemas.microsoft.com/office/drawing/2014/main" id="{08EDB678-AD30-F437-EA3A-FF78A7F6B1B7}"/>
              </a:ext>
            </a:extLst>
          </p:cNvPr>
          <p:cNvSpPr txBox="1"/>
          <p:nvPr/>
        </p:nvSpPr>
        <p:spPr>
          <a:xfrm>
            <a:off x="773318" y="2020601"/>
            <a:ext cx="10885365"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Which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media type achieves </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the highest net sales ?</a:t>
            </a:r>
          </a:p>
        </p:txBody>
      </p:sp>
      <p:sp>
        <p:nvSpPr>
          <p:cNvPr id="3" name="Footer Placeholder 3">
            <a:extLst>
              <a:ext uri="{FF2B5EF4-FFF2-40B4-BE49-F238E27FC236}">
                <a16:creationId xmlns:a16="http://schemas.microsoft.com/office/drawing/2014/main" id="{C276522A-5EE6-68DC-0C18-67E372EF58C0}"/>
              </a:ext>
            </a:extLst>
          </p:cNvPr>
          <p:cNvSpPr txBox="1">
            <a:spLocks/>
          </p:cNvSpPr>
          <p:nvPr/>
        </p:nvSpPr>
        <p:spPr>
          <a:xfrm>
            <a:off x="838200" y="6492875"/>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228637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Business Solution </a:t>
            </a:r>
          </a:p>
        </p:txBody>
      </p:sp>
      <p:sp>
        <p:nvSpPr>
          <p:cNvPr id="7" name="TextBox 6">
            <a:extLst>
              <a:ext uri="{FF2B5EF4-FFF2-40B4-BE49-F238E27FC236}">
                <a16:creationId xmlns:a16="http://schemas.microsoft.com/office/drawing/2014/main" id="{75916FB2-BB47-C200-35E6-7C69ED9435C1}"/>
              </a:ext>
            </a:extLst>
          </p:cNvPr>
          <p:cNvSpPr txBox="1"/>
          <p:nvPr/>
        </p:nvSpPr>
        <p:spPr>
          <a:xfrm>
            <a:off x="9601199" y="3096977"/>
            <a:ext cx="2353407" cy="2996782"/>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We found that the customer that take the average 30K : 50K  achieve the highest net sales </a:t>
            </a:r>
          </a:p>
          <a:p>
            <a:pPr marL="285750" indent="-285750" algn="l">
              <a:lnSpc>
                <a:spcPct val="150000"/>
              </a:lnSpc>
              <a:buFont typeface="Arial" panose="020B0604020202020204" pitchFamily="34" charset="0"/>
              <a:buChar char="•"/>
            </a:pP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We recommend for focus more from them. </a:t>
            </a:r>
            <a:endParaRPr lang="en-US" sz="1600"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2">
            <a:extLst>
              <a:ext uri="{FF2B5EF4-FFF2-40B4-BE49-F238E27FC236}">
                <a16:creationId xmlns:a16="http://schemas.microsoft.com/office/drawing/2014/main" id="{42C2AD5B-4695-E969-EF22-6966CD79E73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21</a:t>
            </a:fld>
            <a:endParaRPr lang="en-US" sz="1400" dirty="0">
              <a:solidFill>
                <a:schemeClr val="bg1">
                  <a:lumMod val="65000"/>
                </a:schemeClr>
              </a:solidFill>
            </a:endParaRPr>
          </a:p>
        </p:txBody>
      </p:sp>
      <p:sp>
        <p:nvSpPr>
          <p:cNvPr id="8" name="TextBox 7">
            <a:extLst>
              <a:ext uri="{FF2B5EF4-FFF2-40B4-BE49-F238E27FC236}">
                <a16:creationId xmlns:a16="http://schemas.microsoft.com/office/drawing/2014/main" id="{08EDB678-AD30-F437-EA3A-FF78A7F6B1B7}"/>
              </a:ext>
            </a:extLst>
          </p:cNvPr>
          <p:cNvSpPr txBox="1"/>
          <p:nvPr/>
        </p:nvSpPr>
        <p:spPr>
          <a:xfrm>
            <a:off x="799749" y="2118924"/>
            <a:ext cx="10885365"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Avg</a:t>
            </a:r>
            <a:r>
              <a:rPr lang="ar-EG"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yearly</a:t>
            </a:r>
            <a:r>
              <a:rPr lang="ar-EG"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income with the most unit sales?</a:t>
            </a:r>
          </a:p>
        </p:txBody>
      </p:sp>
      <p:pic>
        <p:nvPicPr>
          <p:cNvPr id="20" name="Picture 19" descr="Chart, bar chart&#10;&#10;Description automatically generated">
            <a:extLst>
              <a:ext uri="{FF2B5EF4-FFF2-40B4-BE49-F238E27FC236}">
                <a16:creationId xmlns:a16="http://schemas.microsoft.com/office/drawing/2014/main" id="{5E96916B-418B-9AA6-1F15-2E95C18FD989}"/>
              </a:ext>
            </a:extLst>
          </p:cNvPr>
          <p:cNvPicPr>
            <a:picLocks noChangeAspect="1"/>
          </p:cNvPicPr>
          <p:nvPr/>
        </p:nvPicPr>
        <p:blipFill rotWithShape="1">
          <a:blip r:embed="rId2">
            <a:extLst>
              <a:ext uri="{28A0092B-C50C-407E-A947-70E740481C1C}">
                <a14:useLocalDpi xmlns:a14="http://schemas.microsoft.com/office/drawing/2010/main" val="0"/>
              </a:ext>
            </a:extLst>
          </a:blip>
          <a:srcRect t="4438"/>
          <a:stretch/>
        </p:blipFill>
        <p:spPr>
          <a:xfrm>
            <a:off x="336141" y="2750846"/>
            <a:ext cx="9071628" cy="3868703"/>
          </a:xfrm>
          <a:prstGeom prst="roundRect">
            <a:avLst/>
          </a:prstGeom>
          <a:effectLst>
            <a:outerShdw blurRad="50800" dist="38100" dir="10800000" algn="r" rotWithShape="0">
              <a:prstClr val="black">
                <a:alpha val="40000"/>
              </a:prstClr>
            </a:outerShdw>
          </a:effectLst>
        </p:spPr>
      </p:pic>
      <p:sp>
        <p:nvSpPr>
          <p:cNvPr id="21" name="Footer Placeholder 3">
            <a:extLst>
              <a:ext uri="{FF2B5EF4-FFF2-40B4-BE49-F238E27FC236}">
                <a16:creationId xmlns:a16="http://schemas.microsoft.com/office/drawing/2014/main" id="{F7BF67B5-6A13-AE3E-C203-8EBE75984052}"/>
              </a:ext>
            </a:extLst>
          </p:cNvPr>
          <p:cNvSpPr txBox="1">
            <a:spLocks/>
          </p:cNvSpPr>
          <p:nvPr/>
        </p:nvSpPr>
        <p:spPr>
          <a:xfrm>
            <a:off x="838200" y="6538912"/>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4274065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Data Pre-Processing</a:t>
            </a:r>
          </a:p>
        </p:txBody>
      </p:sp>
      <p:sp>
        <p:nvSpPr>
          <p:cNvPr id="7" name="TextBox 6">
            <a:extLst>
              <a:ext uri="{FF2B5EF4-FFF2-40B4-BE49-F238E27FC236}">
                <a16:creationId xmlns:a16="http://schemas.microsoft.com/office/drawing/2014/main" id="{75916FB2-BB47-C200-35E6-7C69ED9435C1}"/>
              </a:ext>
            </a:extLst>
          </p:cNvPr>
          <p:cNvSpPr txBox="1"/>
          <p:nvPr/>
        </p:nvSpPr>
        <p:spPr>
          <a:xfrm>
            <a:off x="1036088" y="5957789"/>
            <a:ext cx="10381344" cy="416011"/>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After processing the reason of outliers , We found that the best solution is to remove them </a:t>
            </a:r>
          </a:p>
        </p:txBody>
      </p:sp>
      <p:sp>
        <p:nvSpPr>
          <p:cNvPr id="4" name="TextBox 3">
            <a:extLst>
              <a:ext uri="{FF2B5EF4-FFF2-40B4-BE49-F238E27FC236}">
                <a16:creationId xmlns:a16="http://schemas.microsoft.com/office/drawing/2014/main" id="{390EF034-CEBE-6A4C-7323-10089E075AF6}"/>
              </a:ext>
            </a:extLst>
          </p:cNvPr>
          <p:cNvSpPr txBox="1"/>
          <p:nvPr/>
        </p:nvSpPr>
        <p:spPr>
          <a:xfrm>
            <a:off x="737233" y="2099932"/>
            <a:ext cx="10921450" cy="369332"/>
          </a:xfrm>
          <a:prstGeom prst="rect">
            <a:avLst/>
          </a:prstGeom>
          <a:noFill/>
        </p:spPr>
        <p:txBody>
          <a:bodyPr wrap="square">
            <a:spAutoFit/>
          </a:bodyPr>
          <a:lstStyle/>
          <a:p>
            <a:pPr algn="ct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So, Let’s handle outliers   </a:t>
            </a:r>
            <a:endPar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Chart, box and whisker chart&#10;&#10;Description automatically generated">
            <a:extLst>
              <a:ext uri="{FF2B5EF4-FFF2-40B4-BE49-F238E27FC236}">
                <a16:creationId xmlns:a16="http://schemas.microsoft.com/office/drawing/2014/main" id="{FBC8A29A-27AC-327B-C696-B59179D1FD1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r="-371"/>
          <a:stretch/>
        </p:blipFill>
        <p:spPr>
          <a:xfrm>
            <a:off x="808851" y="2756062"/>
            <a:ext cx="10617683" cy="2914929"/>
          </a:xfrm>
          <a:prstGeom prst="roundRect">
            <a:avLst/>
          </a:prstGeom>
          <a:effectLst>
            <a:outerShdw blurRad="50800" dist="38100" dir="10800000" algn="r" rotWithShape="0">
              <a:prstClr val="black">
                <a:alpha val="40000"/>
              </a:prstClr>
            </a:outerShdw>
          </a:effectLst>
        </p:spPr>
      </p:pic>
      <p:sp>
        <p:nvSpPr>
          <p:cNvPr id="2" name="Slide Number Placeholder 2">
            <a:extLst>
              <a:ext uri="{FF2B5EF4-FFF2-40B4-BE49-F238E27FC236}">
                <a16:creationId xmlns:a16="http://schemas.microsoft.com/office/drawing/2014/main" id="{DC0CE22A-08A6-370A-172F-A5BBC4D6662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22</a:t>
            </a:fld>
            <a:endParaRPr lang="en-US" sz="1400" dirty="0">
              <a:solidFill>
                <a:schemeClr val="bg1">
                  <a:lumMod val="65000"/>
                </a:schemeClr>
              </a:solidFill>
            </a:endParaRPr>
          </a:p>
        </p:txBody>
      </p:sp>
      <p:sp>
        <p:nvSpPr>
          <p:cNvPr id="5" name="Footer Placeholder 3">
            <a:extLst>
              <a:ext uri="{FF2B5EF4-FFF2-40B4-BE49-F238E27FC236}">
                <a16:creationId xmlns:a16="http://schemas.microsoft.com/office/drawing/2014/main" id="{EB239F27-83BC-7919-E4B4-DF53077E3147}"/>
              </a:ext>
            </a:extLst>
          </p:cNvPr>
          <p:cNvSpPr txBox="1">
            <a:spLocks/>
          </p:cNvSpPr>
          <p:nvPr/>
        </p:nvSpPr>
        <p:spPr>
          <a:xfrm>
            <a:off x="838200" y="6478035"/>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1778150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27D0C1-FA90-EB5D-B20F-110588178D3D}"/>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Feature Engineering</a:t>
            </a:r>
          </a:p>
        </p:txBody>
      </p:sp>
      <p:sp>
        <p:nvSpPr>
          <p:cNvPr id="6" name="TextBox 5">
            <a:extLst>
              <a:ext uri="{FF2B5EF4-FFF2-40B4-BE49-F238E27FC236}">
                <a16:creationId xmlns:a16="http://schemas.microsoft.com/office/drawing/2014/main" id="{2407211E-574B-7796-218A-45A7680280CF}"/>
              </a:ext>
            </a:extLst>
          </p:cNvPr>
          <p:cNvSpPr txBox="1"/>
          <p:nvPr/>
        </p:nvSpPr>
        <p:spPr>
          <a:xfrm>
            <a:off x="5125124" y="3383259"/>
            <a:ext cx="6447446" cy="2258119"/>
          </a:xfrm>
          <a:prstGeom prst="rect">
            <a:avLst/>
          </a:prstGeom>
          <a:noFill/>
        </p:spPr>
        <p:txBody>
          <a:bodyPr wrap="square" anchor="ctr">
            <a:spAutoFit/>
          </a:bodyPr>
          <a:lstStyle/>
          <a:p>
            <a:pPr marL="285750" indent="-285750" algn="l" fontAlgn="base">
              <a:lnSpc>
                <a:spcPct val="150000"/>
              </a:lnSpc>
              <a:buFont typeface="Arial" panose="020B0604020202020204" pitchFamily="34" charset="0"/>
              <a:buChar char="•"/>
            </a:pPr>
            <a:r>
              <a:rPr lang="en-US" sz="1600" b="0" i="0" dirty="0">
                <a:effectLst/>
                <a:latin typeface="Tahoma" panose="020B0604030504040204" pitchFamily="34" charset="0"/>
                <a:ea typeface="Tahoma" panose="020B0604030504040204" pitchFamily="34" charset="0"/>
                <a:cs typeface="Tahoma" panose="020B0604030504040204" pitchFamily="34" charset="0"/>
              </a:rPr>
              <a:t>In Shapiro-Wilk Normality Test : H0 : The data are normally distributed</a:t>
            </a:r>
          </a:p>
          <a:p>
            <a:pPr marL="285750" indent="-285750" algn="l" fontAlgn="base">
              <a:lnSpc>
                <a:spcPct val="150000"/>
              </a:lnSpc>
              <a:buFont typeface="Arial" panose="020B0604020202020204" pitchFamily="34" charset="0"/>
              <a:buChar char="•"/>
            </a:pPr>
            <a:endParaRPr lang="en-US" sz="1600" b="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lgn="l" fontAlgn="base">
              <a:lnSpc>
                <a:spcPct val="150000"/>
              </a:lnSpc>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a:t>
            </a:r>
            <a:r>
              <a:rPr lang="en-US" sz="1600" b="0" i="0" dirty="0">
                <a:effectLst/>
                <a:latin typeface="Tahoma" panose="020B0604030504040204" pitchFamily="34" charset="0"/>
                <a:ea typeface="Tahoma" panose="020B0604030504040204" pitchFamily="34" charset="0"/>
                <a:cs typeface="Tahoma" panose="020B0604030504040204" pitchFamily="34" charset="0"/>
              </a:rPr>
              <a:t>he numerical fields do not follow the normal distribution.</a:t>
            </a:r>
          </a:p>
          <a:p>
            <a:pPr algn="l" fontAlgn="base">
              <a:lnSpc>
                <a:spcPct val="150000"/>
              </a:lnSpc>
            </a:pP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lgn="l" fontAlgn="base">
              <a:lnSpc>
                <a:spcPct val="150000"/>
              </a:lnSpc>
              <a:buFont typeface="Arial" panose="020B0604020202020204" pitchFamily="34" charset="0"/>
              <a:buChar char="•"/>
            </a:pP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We solve it by using log function </a:t>
            </a:r>
          </a:p>
        </p:txBody>
      </p:sp>
      <p:grpSp>
        <p:nvGrpSpPr>
          <p:cNvPr id="17" name="Group 16">
            <a:extLst>
              <a:ext uri="{FF2B5EF4-FFF2-40B4-BE49-F238E27FC236}">
                <a16:creationId xmlns:a16="http://schemas.microsoft.com/office/drawing/2014/main" id="{958045B2-9F31-6461-9C19-B9ACD77F761D}"/>
              </a:ext>
            </a:extLst>
          </p:cNvPr>
          <p:cNvGrpSpPr/>
          <p:nvPr/>
        </p:nvGrpSpPr>
        <p:grpSpPr>
          <a:xfrm>
            <a:off x="272155" y="1935191"/>
            <a:ext cx="4431729" cy="4852471"/>
            <a:chOff x="426000" y="2253796"/>
            <a:chExt cx="3600878" cy="4400318"/>
          </a:xfrm>
          <a:effectLst>
            <a:outerShdw blurRad="50800" dist="38100" dir="10800000" algn="r" rotWithShape="0">
              <a:prstClr val="black">
                <a:alpha val="40000"/>
              </a:prstClr>
            </a:outerShdw>
          </a:effectLst>
        </p:grpSpPr>
        <p:pic>
          <p:nvPicPr>
            <p:cNvPr id="3" name="Picture 2">
              <a:extLst>
                <a:ext uri="{FF2B5EF4-FFF2-40B4-BE49-F238E27FC236}">
                  <a16:creationId xmlns:a16="http://schemas.microsoft.com/office/drawing/2014/main" id="{F483AC62-21F1-93C3-624A-D47F8F749A90}"/>
                </a:ext>
              </a:extLst>
            </p:cNvPr>
            <p:cNvPicPr>
              <a:picLocks noChangeAspect="1"/>
            </p:cNvPicPr>
            <p:nvPr/>
          </p:nvPicPr>
          <p:blipFill>
            <a:blip r:embed="rId2">
              <a:duotone>
                <a:schemeClr val="accent1">
                  <a:shade val="45000"/>
                  <a:satMod val="135000"/>
                </a:schemeClr>
                <a:prstClr val="white"/>
              </a:duotone>
            </a:blip>
            <a:stretch>
              <a:fillRect/>
            </a:stretch>
          </p:blipFill>
          <p:spPr>
            <a:xfrm>
              <a:off x="426000" y="2253797"/>
              <a:ext cx="2189102" cy="4400317"/>
            </a:xfrm>
            <a:prstGeom prst="roundRect">
              <a:avLst/>
            </a:prstGeom>
          </p:spPr>
        </p:pic>
        <p:pic>
          <p:nvPicPr>
            <p:cNvPr id="7" name="Picture 6">
              <a:extLst>
                <a:ext uri="{FF2B5EF4-FFF2-40B4-BE49-F238E27FC236}">
                  <a16:creationId xmlns:a16="http://schemas.microsoft.com/office/drawing/2014/main" id="{43794EB9-A228-46E8-0941-06674D566DCB}"/>
                </a:ext>
              </a:extLst>
            </p:cNvPr>
            <p:cNvPicPr>
              <a:picLocks noChangeAspect="1"/>
            </p:cNvPicPr>
            <p:nvPr/>
          </p:nvPicPr>
          <p:blipFill rotWithShape="1">
            <a:blip r:embed="rId3">
              <a:duotone>
                <a:schemeClr val="accent1">
                  <a:shade val="45000"/>
                  <a:satMod val="135000"/>
                </a:schemeClr>
                <a:prstClr val="white"/>
              </a:duotone>
            </a:blip>
            <a:srcRect l="-1394" r="19446"/>
            <a:stretch/>
          </p:blipFill>
          <p:spPr>
            <a:xfrm>
              <a:off x="2175488" y="2253796"/>
              <a:ext cx="1851390" cy="4400318"/>
            </a:xfrm>
            <a:prstGeom prst="roundRect">
              <a:avLst/>
            </a:prstGeom>
          </p:spPr>
        </p:pic>
      </p:grpSp>
      <p:sp>
        <p:nvSpPr>
          <p:cNvPr id="16" name="TextBox 15">
            <a:extLst>
              <a:ext uri="{FF2B5EF4-FFF2-40B4-BE49-F238E27FC236}">
                <a16:creationId xmlns:a16="http://schemas.microsoft.com/office/drawing/2014/main" id="{C5A5E759-9077-2848-6E54-D95B7499BCDA}"/>
              </a:ext>
            </a:extLst>
          </p:cNvPr>
          <p:cNvSpPr txBox="1"/>
          <p:nvPr/>
        </p:nvSpPr>
        <p:spPr>
          <a:xfrm>
            <a:off x="1565031" y="2018174"/>
            <a:ext cx="9852401" cy="369332"/>
          </a:xfrm>
          <a:prstGeom prst="rect">
            <a:avLst/>
          </a:prstGeom>
          <a:noFill/>
        </p:spPr>
        <p:txBody>
          <a:bodyPr wrap="square">
            <a:spAutoFit/>
          </a:bodyPr>
          <a:lstStyle/>
          <a:p>
            <a:pPr algn="ctr"/>
            <a:r>
              <a:rPr lang="en-US" b="1" dirty="0">
                <a:latin typeface="THome"/>
              </a:rPr>
              <a:t>Shapiro-Wilk Normality Test</a:t>
            </a:r>
            <a:r>
              <a:rPr lang="ko-KR" altLang="en-US" b="1" dirty="0">
                <a:latin typeface="THome"/>
              </a:rPr>
              <a:t>ㅤ</a:t>
            </a:r>
            <a:endParaRPr lang="en-US" b="1" dirty="0">
              <a:latin typeface="THome"/>
            </a:endParaRPr>
          </a:p>
        </p:txBody>
      </p:sp>
      <p:sp>
        <p:nvSpPr>
          <p:cNvPr id="2" name="Slide Number Placeholder 2">
            <a:extLst>
              <a:ext uri="{FF2B5EF4-FFF2-40B4-BE49-F238E27FC236}">
                <a16:creationId xmlns:a16="http://schemas.microsoft.com/office/drawing/2014/main" id="{DF2CA952-C7A3-D401-3C2A-BEFF16152C3D}"/>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23</a:t>
            </a:fld>
            <a:endParaRPr lang="en-US" sz="1400" dirty="0">
              <a:solidFill>
                <a:schemeClr val="bg1">
                  <a:lumMod val="65000"/>
                </a:schemeClr>
              </a:solidFill>
            </a:endParaRPr>
          </a:p>
        </p:txBody>
      </p:sp>
    </p:spTree>
    <p:extLst>
      <p:ext uri="{BB962C8B-B14F-4D97-AF65-F5344CB8AC3E}">
        <p14:creationId xmlns:p14="http://schemas.microsoft.com/office/powerpoint/2010/main" val="382166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Feature Engineering</a:t>
            </a:r>
          </a:p>
        </p:txBody>
      </p:sp>
      <p:sp>
        <p:nvSpPr>
          <p:cNvPr id="16" name="TextBox 15">
            <a:extLst>
              <a:ext uri="{FF2B5EF4-FFF2-40B4-BE49-F238E27FC236}">
                <a16:creationId xmlns:a16="http://schemas.microsoft.com/office/drawing/2014/main" id="{C5A5E759-9077-2848-6E54-D95B7499BCDA}"/>
              </a:ext>
            </a:extLst>
          </p:cNvPr>
          <p:cNvSpPr txBox="1"/>
          <p:nvPr/>
        </p:nvSpPr>
        <p:spPr>
          <a:xfrm>
            <a:off x="311700" y="3942220"/>
            <a:ext cx="2106185" cy="923330"/>
          </a:xfrm>
          <a:prstGeom prst="rect">
            <a:avLst/>
          </a:prstGeom>
          <a:noFill/>
        </p:spPr>
        <p:txBody>
          <a:bodyPr wrap="square">
            <a:spAutoFit/>
          </a:bodyPr>
          <a:lstStyle/>
          <a:p>
            <a:pPr algn="ct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Mutual </a:t>
            </a:r>
          </a:p>
          <a:p>
            <a:pPr algn="ct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Information Score </a:t>
            </a:r>
          </a:p>
        </p:txBody>
      </p:sp>
      <p:pic>
        <p:nvPicPr>
          <p:cNvPr id="4" name="Picture 3" descr="Chart, bar chart&#10;&#10;Description automatically generated">
            <a:extLst>
              <a:ext uri="{FF2B5EF4-FFF2-40B4-BE49-F238E27FC236}">
                <a16:creationId xmlns:a16="http://schemas.microsoft.com/office/drawing/2014/main" id="{4962F727-C93A-D570-BCD5-486498A0629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4287"/>
          <a:stretch/>
        </p:blipFill>
        <p:spPr>
          <a:xfrm>
            <a:off x="2795955" y="2086296"/>
            <a:ext cx="9207438" cy="4635179"/>
          </a:xfrm>
          <a:prstGeom prst="roundRect">
            <a:avLst/>
          </a:prstGeom>
        </p:spPr>
      </p:pic>
      <p:sp>
        <p:nvSpPr>
          <p:cNvPr id="2" name="Slide Number Placeholder 2">
            <a:extLst>
              <a:ext uri="{FF2B5EF4-FFF2-40B4-BE49-F238E27FC236}">
                <a16:creationId xmlns:a16="http://schemas.microsoft.com/office/drawing/2014/main" id="{45868F97-7A46-E58D-631D-091AA430A0EF}"/>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24</a:t>
            </a:fld>
            <a:endParaRPr lang="en-US" sz="1400" dirty="0">
              <a:solidFill>
                <a:schemeClr val="bg1">
                  <a:lumMod val="65000"/>
                </a:schemeClr>
              </a:solidFill>
            </a:endParaRPr>
          </a:p>
        </p:txBody>
      </p:sp>
      <p:sp>
        <p:nvSpPr>
          <p:cNvPr id="3" name="Footer Placeholder 3">
            <a:extLst>
              <a:ext uri="{FF2B5EF4-FFF2-40B4-BE49-F238E27FC236}">
                <a16:creationId xmlns:a16="http://schemas.microsoft.com/office/drawing/2014/main" id="{41ABED90-586D-11F1-1372-73F5F9B0327A}"/>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1700525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Data Modeling </a:t>
            </a:r>
          </a:p>
        </p:txBody>
      </p:sp>
      <p:sp>
        <p:nvSpPr>
          <p:cNvPr id="7" name="TextBox 6">
            <a:extLst>
              <a:ext uri="{FF2B5EF4-FFF2-40B4-BE49-F238E27FC236}">
                <a16:creationId xmlns:a16="http://schemas.microsoft.com/office/drawing/2014/main" id="{75916FB2-BB47-C200-35E6-7C69ED9435C1}"/>
              </a:ext>
            </a:extLst>
          </p:cNvPr>
          <p:cNvSpPr txBox="1"/>
          <p:nvPr/>
        </p:nvSpPr>
        <p:spPr>
          <a:xfrm>
            <a:off x="773318" y="2276414"/>
            <a:ext cx="5074482" cy="1893339"/>
          </a:xfrm>
          <a:prstGeom prst="rect">
            <a:avLst/>
          </a:prstGeom>
          <a:noFill/>
        </p:spPr>
        <p:txBody>
          <a:bodyPr wrap="square" anchor="ctr">
            <a:spAutoFit/>
          </a:bodyPr>
          <a:lstStyle/>
          <a:p>
            <a:pPr algn="l">
              <a:lnSpc>
                <a:spcPct val="150000"/>
              </a:lnSpc>
            </a:pPr>
            <a:r>
              <a:rPr lang="en-US" sz="1600" b="0" i="0" dirty="0">
                <a:solidFill>
                  <a:srgbClr val="000000"/>
                </a:solidFill>
                <a:effectLst/>
                <a:latin typeface="Helvetica Neue" panose="020B0604020202020204" charset="0"/>
              </a:rPr>
              <a:t>As we see that we have many categorical variables so the optimal solution to use the ensemble model   </a:t>
            </a:r>
          </a:p>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Decision Tree Regression</a:t>
            </a:r>
          </a:p>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Random Forest Regression</a:t>
            </a:r>
          </a:p>
          <a:p>
            <a:pPr marL="285750" indent="-285750" algn="l">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Light GBM Regression</a:t>
            </a:r>
          </a:p>
        </p:txBody>
      </p:sp>
      <p:pic>
        <p:nvPicPr>
          <p:cNvPr id="3" name="Picture 2" descr="Chart, bar chart&#10;&#10;Description automatically generated">
            <a:extLst>
              <a:ext uri="{FF2B5EF4-FFF2-40B4-BE49-F238E27FC236}">
                <a16:creationId xmlns:a16="http://schemas.microsoft.com/office/drawing/2014/main" id="{ADE09697-0332-08B6-7078-50B75209C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983" y="2461068"/>
            <a:ext cx="4542784" cy="3841793"/>
          </a:xfrm>
          <a:prstGeom prst="roundRect">
            <a:avLst/>
          </a:prstGeom>
          <a:effectLst>
            <a:outerShdw blurRad="50800" dist="38100" dir="10800000" algn="r" rotWithShape="0">
              <a:prstClr val="black">
                <a:alpha val="40000"/>
              </a:prstClr>
            </a:outerShdw>
          </a:effectLst>
        </p:spPr>
      </p:pic>
      <p:sp>
        <p:nvSpPr>
          <p:cNvPr id="6" name="TextBox 5">
            <a:extLst>
              <a:ext uri="{FF2B5EF4-FFF2-40B4-BE49-F238E27FC236}">
                <a16:creationId xmlns:a16="http://schemas.microsoft.com/office/drawing/2014/main" id="{50A2BF6C-F750-FA09-99E4-EA9790933294}"/>
              </a:ext>
            </a:extLst>
          </p:cNvPr>
          <p:cNvSpPr txBox="1"/>
          <p:nvPr/>
        </p:nvSpPr>
        <p:spPr>
          <a:xfrm>
            <a:off x="799749" y="4169753"/>
            <a:ext cx="5074482" cy="785343"/>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600" b="0" i="0" dirty="0">
                <a:solidFill>
                  <a:srgbClr val="000000"/>
                </a:solidFill>
                <a:effectLst/>
                <a:latin typeface="Helvetica Neue" panose="020B0604020202020204" charset="0"/>
              </a:rPr>
              <a:t>The best model is : Random Forest Regression</a:t>
            </a:r>
            <a:r>
              <a:rPr lang="en-US" sz="1600" dirty="0">
                <a:solidFill>
                  <a:srgbClr val="000000"/>
                </a:solidFill>
                <a:latin typeface="Helvetica Neue" panose="020B0604020202020204" charset="0"/>
              </a:rPr>
              <a:t>	</a:t>
            </a:r>
          </a:p>
          <a:p>
            <a:pPr marL="285750" indent="-285750">
              <a:lnSpc>
                <a:spcPct val="150000"/>
              </a:lnSpc>
              <a:buFont typeface="Arial" panose="020B0604020202020204" pitchFamily="34" charset="0"/>
              <a:buChar char="•"/>
            </a:pPr>
            <a:r>
              <a:rPr lang="en-US" sz="1600" dirty="0">
                <a:solidFill>
                  <a:srgbClr val="000000"/>
                </a:solidFill>
                <a:latin typeface="Helvetica Neue" panose="020B0604020202020204" charset="0"/>
              </a:rPr>
              <a:t>We use cross validation with ten folds :</a:t>
            </a:r>
          </a:p>
        </p:txBody>
      </p:sp>
      <p:sp>
        <p:nvSpPr>
          <p:cNvPr id="2" name="Slide Number Placeholder 2">
            <a:extLst>
              <a:ext uri="{FF2B5EF4-FFF2-40B4-BE49-F238E27FC236}">
                <a16:creationId xmlns:a16="http://schemas.microsoft.com/office/drawing/2014/main" id="{DA2102EC-CA8A-90DB-1F70-122EA943A97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25</a:t>
            </a:fld>
            <a:endParaRPr lang="en-US" sz="1400" dirty="0">
              <a:solidFill>
                <a:schemeClr val="bg1">
                  <a:lumMod val="65000"/>
                </a:schemeClr>
              </a:solidFill>
            </a:endParaRPr>
          </a:p>
        </p:txBody>
      </p:sp>
      <p:sp>
        <p:nvSpPr>
          <p:cNvPr id="4" name="Footer Placeholder 3">
            <a:extLst>
              <a:ext uri="{FF2B5EF4-FFF2-40B4-BE49-F238E27FC236}">
                <a16:creationId xmlns:a16="http://schemas.microsoft.com/office/drawing/2014/main" id="{437C8E3D-B320-B96B-5646-2624CF59DFC4}"/>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pic>
        <p:nvPicPr>
          <p:cNvPr id="18" name="Picture 17">
            <a:extLst>
              <a:ext uri="{FF2B5EF4-FFF2-40B4-BE49-F238E27FC236}">
                <a16:creationId xmlns:a16="http://schemas.microsoft.com/office/drawing/2014/main" id="{CE426D44-759C-C9BD-039B-A6DFD9DF258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t="21635" b="50000"/>
          <a:stretch/>
        </p:blipFill>
        <p:spPr>
          <a:xfrm>
            <a:off x="1466736" y="5285678"/>
            <a:ext cx="2629128" cy="285330"/>
          </a:xfrm>
          <a:prstGeom prst="round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07063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Data Modeling </a:t>
            </a:r>
          </a:p>
        </p:txBody>
      </p:sp>
      <p:sp>
        <p:nvSpPr>
          <p:cNvPr id="4" name="TextBox 3">
            <a:extLst>
              <a:ext uri="{FF2B5EF4-FFF2-40B4-BE49-F238E27FC236}">
                <a16:creationId xmlns:a16="http://schemas.microsoft.com/office/drawing/2014/main" id="{390EF034-CEBE-6A4C-7323-10089E075AF6}"/>
              </a:ext>
            </a:extLst>
          </p:cNvPr>
          <p:cNvSpPr txBox="1"/>
          <p:nvPr/>
        </p:nvSpPr>
        <p:spPr>
          <a:xfrm>
            <a:off x="737233" y="2099932"/>
            <a:ext cx="10921450"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Compare between models</a:t>
            </a:r>
          </a:p>
        </p:txBody>
      </p:sp>
      <p:sp>
        <p:nvSpPr>
          <p:cNvPr id="2" name="Slide Number Placeholder 2">
            <a:extLst>
              <a:ext uri="{FF2B5EF4-FFF2-40B4-BE49-F238E27FC236}">
                <a16:creationId xmlns:a16="http://schemas.microsoft.com/office/drawing/2014/main" id="{796CDC76-78BA-631A-7E25-CDC946FCE89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26</a:t>
            </a:fld>
            <a:endParaRPr lang="en-US" sz="1400" dirty="0">
              <a:solidFill>
                <a:schemeClr val="bg1">
                  <a:lumMod val="65000"/>
                </a:schemeClr>
              </a:solidFill>
            </a:endParaRPr>
          </a:p>
        </p:txBody>
      </p:sp>
      <p:graphicFrame>
        <p:nvGraphicFramePr>
          <p:cNvPr id="3" name="Table 5">
            <a:extLst>
              <a:ext uri="{FF2B5EF4-FFF2-40B4-BE49-F238E27FC236}">
                <a16:creationId xmlns:a16="http://schemas.microsoft.com/office/drawing/2014/main" id="{4B21961B-8AF1-1FD4-367E-814D81757477}"/>
              </a:ext>
            </a:extLst>
          </p:cNvPr>
          <p:cNvGraphicFramePr>
            <a:graphicFrameLocks noGrp="1"/>
          </p:cNvGraphicFramePr>
          <p:nvPr>
            <p:extLst>
              <p:ext uri="{D42A27DB-BD31-4B8C-83A1-F6EECF244321}">
                <p14:modId xmlns:p14="http://schemas.microsoft.com/office/powerpoint/2010/main" val="3743140650"/>
              </p:ext>
            </p:extLst>
          </p:nvPr>
        </p:nvGraphicFramePr>
        <p:xfrm>
          <a:off x="773318" y="2599241"/>
          <a:ext cx="10644116" cy="3627131"/>
        </p:xfrm>
        <a:graphic>
          <a:graphicData uri="http://schemas.openxmlformats.org/drawingml/2006/table">
            <a:tbl>
              <a:tblPr firstRow="1" firstCol="1" bandRow="1">
                <a:tableStyleId>{00A15C55-8517-42AA-B614-E9B94910E393}</a:tableStyleId>
              </a:tblPr>
              <a:tblGrid>
                <a:gridCol w="2661029">
                  <a:extLst>
                    <a:ext uri="{9D8B030D-6E8A-4147-A177-3AD203B41FA5}">
                      <a16:colId xmlns:a16="http://schemas.microsoft.com/office/drawing/2014/main" val="1226375503"/>
                    </a:ext>
                  </a:extLst>
                </a:gridCol>
                <a:gridCol w="2661029">
                  <a:extLst>
                    <a:ext uri="{9D8B030D-6E8A-4147-A177-3AD203B41FA5}">
                      <a16:colId xmlns:a16="http://schemas.microsoft.com/office/drawing/2014/main" val="462210009"/>
                    </a:ext>
                  </a:extLst>
                </a:gridCol>
                <a:gridCol w="2661029">
                  <a:extLst>
                    <a:ext uri="{9D8B030D-6E8A-4147-A177-3AD203B41FA5}">
                      <a16:colId xmlns:a16="http://schemas.microsoft.com/office/drawing/2014/main" val="3429653472"/>
                    </a:ext>
                  </a:extLst>
                </a:gridCol>
                <a:gridCol w="2661029">
                  <a:extLst>
                    <a:ext uri="{9D8B030D-6E8A-4147-A177-3AD203B41FA5}">
                      <a16:colId xmlns:a16="http://schemas.microsoft.com/office/drawing/2014/main" val="1388091349"/>
                    </a:ext>
                  </a:extLst>
                </a:gridCol>
              </a:tblGrid>
              <a:tr h="69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Model</a:t>
                      </a:r>
                      <a:endParaRPr lang="en-US" sz="1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Decision Tree Regression</a:t>
                      </a:r>
                      <a:endParaRPr lang="en-US" sz="1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Random Forest Regression</a:t>
                      </a:r>
                      <a:endParaRPr lang="en-US" sz="1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Light GBM Regression</a:t>
                      </a:r>
                      <a:endParaRPr lang="en-US" sz="1600" b="1"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246785661"/>
                  </a:ext>
                </a:extLst>
              </a:tr>
              <a:tr h="732852">
                <a:tc>
                  <a:txBody>
                    <a:bodyPr/>
                    <a:lstStyle/>
                    <a:p>
                      <a:pPr algn="ctr"/>
                      <a:r>
                        <a:rPr lang="en-US" sz="1600" b="0" kern="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MAE</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0.033</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0.052</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3.17</a:t>
                      </a:r>
                    </a:p>
                  </a:txBody>
                  <a:tcPr anchor="ctr"/>
                </a:tc>
                <a:extLst>
                  <a:ext uri="{0D108BD9-81ED-4DB2-BD59-A6C34878D82A}">
                    <a16:rowId xmlns:a16="http://schemas.microsoft.com/office/drawing/2014/main" val="2952715013"/>
                  </a:ext>
                </a:extLst>
              </a:tr>
              <a:tr h="732852">
                <a:tc>
                  <a:txBody>
                    <a:bodyPr/>
                    <a:lstStyle/>
                    <a:p>
                      <a:pPr algn="ctr"/>
                      <a:r>
                        <a:rPr lang="en-US" sz="1600" b="0" kern="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MSE</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1.25</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0.61</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20.38</a:t>
                      </a:r>
                    </a:p>
                  </a:txBody>
                  <a:tcPr anchor="ctr"/>
                </a:tc>
                <a:extLst>
                  <a:ext uri="{0D108BD9-81ED-4DB2-BD59-A6C34878D82A}">
                    <a16:rowId xmlns:a16="http://schemas.microsoft.com/office/drawing/2014/main" val="2562244889"/>
                  </a:ext>
                </a:extLst>
              </a:tr>
              <a:tr h="732852">
                <a:tc>
                  <a:txBody>
                    <a:bodyPr/>
                    <a:lstStyle/>
                    <a:p>
                      <a:pPr algn="ctr"/>
                      <a:r>
                        <a:rPr lang="en-US" sz="1600" b="0" kern="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RMSE</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0.18</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0.22</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1.78</a:t>
                      </a:r>
                    </a:p>
                  </a:txBody>
                  <a:tcPr anchor="ctr"/>
                </a:tc>
                <a:extLst>
                  <a:ext uri="{0D108BD9-81ED-4DB2-BD59-A6C34878D82A}">
                    <a16:rowId xmlns:a16="http://schemas.microsoft.com/office/drawing/2014/main" val="1292029383"/>
                  </a:ext>
                </a:extLst>
              </a:tr>
              <a:tr h="732852">
                <a:tc>
                  <a:txBody>
                    <a:bodyPr/>
                    <a:lstStyle/>
                    <a:p>
                      <a:pPr algn="ctr"/>
                      <a:r>
                        <a:rPr lang="en-US" sz="1600" b="0" kern="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R2 Score</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0.998</a:t>
                      </a:r>
                    </a:p>
                  </a:txBody>
                  <a:tcPr anchor="ctr"/>
                </a:tc>
                <a:tc>
                  <a:txBody>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0.999</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0.977</a:t>
                      </a:r>
                    </a:p>
                  </a:txBody>
                  <a:tcPr anchor="ctr"/>
                </a:tc>
                <a:extLst>
                  <a:ext uri="{0D108BD9-81ED-4DB2-BD59-A6C34878D82A}">
                    <a16:rowId xmlns:a16="http://schemas.microsoft.com/office/drawing/2014/main" val="4167342749"/>
                  </a:ext>
                </a:extLst>
              </a:tr>
            </a:tbl>
          </a:graphicData>
        </a:graphic>
      </p:graphicFrame>
      <p:sp>
        <p:nvSpPr>
          <p:cNvPr id="5" name="Footer Placeholder 3">
            <a:extLst>
              <a:ext uri="{FF2B5EF4-FFF2-40B4-BE49-F238E27FC236}">
                <a16:creationId xmlns:a16="http://schemas.microsoft.com/office/drawing/2014/main" id="{7399E97A-05D8-6092-DD09-095710EB71A8}"/>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spTree>
    <p:extLst>
      <p:ext uri="{BB962C8B-B14F-4D97-AF65-F5344CB8AC3E}">
        <p14:creationId xmlns:p14="http://schemas.microsoft.com/office/powerpoint/2010/main" val="1145687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Our Recommendation</a:t>
            </a:r>
          </a:p>
        </p:txBody>
      </p:sp>
      <p:sp>
        <p:nvSpPr>
          <p:cNvPr id="7" name="TextBox 6">
            <a:extLst>
              <a:ext uri="{FF2B5EF4-FFF2-40B4-BE49-F238E27FC236}">
                <a16:creationId xmlns:a16="http://schemas.microsoft.com/office/drawing/2014/main" id="{75916FB2-BB47-C200-35E6-7C69ED9435C1}"/>
              </a:ext>
            </a:extLst>
          </p:cNvPr>
          <p:cNvSpPr txBox="1"/>
          <p:nvPr/>
        </p:nvSpPr>
        <p:spPr>
          <a:xfrm>
            <a:off x="799750" y="2389583"/>
            <a:ext cx="9553884" cy="3008772"/>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media type we recommend is TV.</a:t>
            </a:r>
          </a:p>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food category we recommend is plastic products and pain relievers ,canned shrimp.</a:t>
            </a:r>
          </a:p>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food category we recommend are canned food especially seafood like anchovies and shrimp.</a:t>
            </a:r>
          </a:p>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promotion will be recommended for increasing net sales are big time  discount , cash register lottery and dollar cutters.</a:t>
            </a:r>
            <a:endParaRPr lang="ar-EG" sz="1600" b="0" i="0" dirty="0">
              <a:solidFill>
                <a:srgbClr val="000000"/>
              </a:solidFill>
              <a:effectLst/>
              <a:latin typeface="THome"/>
            </a:endParaRPr>
          </a:p>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promotion for every country  after  analysis is cash register</a:t>
            </a:r>
            <a:endParaRPr lang="ar-EG" sz="1600" b="0" i="0" dirty="0">
              <a:solidFill>
                <a:srgbClr val="000000"/>
              </a:solidFill>
              <a:effectLst/>
              <a:latin typeface="THome"/>
            </a:endParaRPr>
          </a:p>
          <a:p>
            <a:pPr marL="285750" indent="-285750" algn="l">
              <a:lnSpc>
                <a:spcPct val="150000"/>
              </a:lnSpc>
              <a:buFont typeface="Arial" panose="020B0604020202020204" pitchFamily="34" charset="0"/>
              <a:buChar char="•"/>
            </a:pPr>
            <a:r>
              <a:rPr lang="en-US" sz="1600" b="0" i="0" dirty="0">
                <a:solidFill>
                  <a:srgbClr val="000000"/>
                </a:solidFill>
                <a:effectLst/>
                <a:latin typeface="THome"/>
              </a:rPr>
              <a:t>The best media type that affect the cost of acquiring a new customer is tv and  daily paper  and not recommended not using any media relating to hand out by it affect the cost and not achieving high sales</a:t>
            </a:r>
          </a:p>
        </p:txBody>
      </p:sp>
      <p:sp>
        <p:nvSpPr>
          <p:cNvPr id="2" name="Slide Number Placeholder 2">
            <a:extLst>
              <a:ext uri="{FF2B5EF4-FFF2-40B4-BE49-F238E27FC236}">
                <a16:creationId xmlns:a16="http://schemas.microsoft.com/office/drawing/2014/main" id="{201938C6-F2BD-12B7-30B9-16C159890A6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27</a:t>
            </a:fld>
            <a:endParaRPr lang="en-US" sz="1400" dirty="0">
              <a:solidFill>
                <a:schemeClr val="bg1">
                  <a:lumMod val="65000"/>
                </a:schemeClr>
              </a:solidFill>
            </a:endParaRPr>
          </a:p>
        </p:txBody>
      </p:sp>
      <p:sp>
        <p:nvSpPr>
          <p:cNvPr id="3" name="Footer Placeholder 3">
            <a:extLst>
              <a:ext uri="{FF2B5EF4-FFF2-40B4-BE49-F238E27FC236}">
                <a16:creationId xmlns:a16="http://schemas.microsoft.com/office/drawing/2014/main" id="{8AC59D93-2E86-59DF-6A41-F4743F84A5EB}"/>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pic>
        <p:nvPicPr>
          <p:cNvPr id="8" name="Picture 7" descr="Icon&#10;&#10;Description automatically generated">
            <a:extLst>
              <a:ext uri="{FF2B5EF4-FFF2-40B4-BE49-F238E27FC236}">
                <a16:creationId xmlns:a16="http://schemas.microsoft.com/office/drawing/2014/main" id="{D48119FA-E965-2C0D-DCEE-8A09298F8153}"/>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9696876" y="1813894"/>
            <a:ext cx="2069124" cy="2161612"/>
          </a:xfrm>
          <a:prstGeom prst="roundRect">
            <a:avLst/>
          </a:prstGeom>
          <a:ln>
            <a:no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75038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sp>
        <p:nvSpPr>
          <p:cNvPr id="4" name="Google Shape;581;p31">
            <a:extLst>
              <a:ext uri="{FF2B5EF4-FFF2-40B4-BE49-F238E27FC236}">
                <a16:creationId xmlns:a16="http://schemas.microsoft.com/office/drawing/2014/main" id="{031B0F95-AD81-22F1-AD6A-5177734957CF}"/>
              </a:ext>
            </a:extLst>
          </p:cNvPr>
          <p:cNvSpPr/>
          <p:nvPr/>
        </p:nvSpPr>
        <p:spPr>
          <a:xfrm>
            <a:off x="426000" y="637446"/>
            <a:ext cx="11340000" cy="2167300"/>
          </a:xfrm>
          <a:prstGeom prst="rect">
            <a:avLst/>
          </a:prstGeom>
          <a:solidFill>
            <a:srgbClr val="FCD06F"/>
          </a:solidFill>
          <a:ln>
            <a:noFill/>
          </a:ln>
        </p:spPr>
        <p:txBody>
          <a:bodyPr spcFirstLastPara="1" wrap="square" lIns="121900" tIns="121900" rIns="121900" bIns="121900" anchor="ctr" anchorCtr="0">
            <a:noAutofit/>
          </a:bodyPr>
          <a:lstStyle/>
          <a:p>
            <a:endParaRPr sz="2400" dirty="0"/>
          </a:p>
        </p:txBody>
      </p:sp>
      <p:grpSp>
        <p:nvGrpSpPr>
          <p:cNvPr id="9" name="Google Shape;580;p31">
            <a:extLst>
              <a:ext uri="{FF2B5EF4-FFF2-40B4-BE49-F238E27FC236}">
                <a16:creationId xmlns:a16="http://schemas.microsoft.com/office/drawing/2014/main" id="{508F820E-E9C4-61FF-B234-D19404F78AF5}"/>
              </a:ext>
            </a:extLst>
          </p:cNvPr>
          <p:cNvGrpSpPr/>
          <p:nvPr/>
        </p:nvGrpSpPr>
        <p:grpSpPr>
          <a:xfrm>
            <a:off x="737233" y="-1"/>
            <a:ext cx="10680199" cy="1126787"/>
            <a:chOff x="552925" y="0"/>
            <a:chExt cx="8010149" cy="641924"/>
          </a:xfrm>
        </p:grpSpPr>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5800" y="1038457"/>
            <a:ext cx="8520400" cy="770400"/>
          </a:xfrm>
        </p:spPr>
        <p:txBody>
          <a:bodyPr anchor="ctr"/>
          <a:lstStyle/>
          <a:p>
            <a:pPr marL="0" marR="0" lvl="0" indent="0" rtl="0">
              <a:lnSpc>
                <a:spcPct val="115373"/>
              </a:lnSpc>
              <a:spcBef>
                <a:spcPts val="0"/>
              </a:spcBef>
              <a:spcAft>
                <a:spcPts val="0"/>
              </a:spcAft>
              <a:buNone/>
            </a:pPr>
            <a:r>
              <a:rPr lang="en-US" sz="6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THANKS!</a:t>
            </a:r>
          </a:p>
        </p:txBody>
      </p:sp>
      <p:sp>
        <p:nvSpPr>
          <p:cNvPr id="2" name="Slide Number Placeholder 2">
            <a:extLst>
              <a:ext uri="{FF2B5EF4-FFF2-40B4-BE49-F238E27FC236}">
                <a16:creationId xmlns:a16="http://schemas.microsoft.com/office/drawing/2014/main" id="{201938C6-F2BD-12B7-30B9-16C159890A6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28</a:t>
            </a:fld>
            <a:endParaRPr lang="en-US" sz="1400" dirty="0">
              <a:solidFill>
                <a:schemeClr val="bg1">
                  <a:lumMod val="65000"/>
                </a:schemeClr>
              </a:solidFill>
            </a:endParaRPr>
          </a:p>
        </p:txBody>
      </p:sp>
      <p:sp>
        <p:nvSpPr>
          <p:cNvPr id="3" name="Footer Placeholder 3">
            <a:extLst>
              <a:ext uri="{FF2B5EF4-FFF2-40B4-BE49-F238E27FC236}">
                <a16:creationId xmlns:a16="http://schemas.microsoft.com/office/drawing/2014/main" id="{8AC59D93-2E86-59DF-6A41-F4743F84A5EB}"/>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Samsung Innovation  Campus</a:t>
            </a:r>
            <a:endParaRPr lang="en-US" sz="1200" dirty="0">
              <a:solidFill>
                <a:schemeClr val="bg1">
                  <a:lumMod val="50000"/>
                </a:schemeClr>
              </a:solidFill>
            </a:endParaRPr>
          </a:p>
        </p:txBody>
      </p:sp>
      <p:grpSp>
        <p:nvGrpSpPr>
          <p:cNvPr id="126" name="Google Shape;1913;p52">
            <a:extLst>
              <a:ext uri="{FF2B5EF4-FFF2-40B4-BE49-F238E27FC236}">
                <a16:creationId xmlns:a16="http://schemas.microsoft.com/office/drawing/2014/main" id="{049FE619-D0B0-A7FE-62A5-48E7E5F7044D}"/>
              </a:ext>
            </a:extLst>
          </p:cNvPr>
          <p:cNvGrpSpPr/>
          <p:nvPr/>
        </p:nvGrpSpPr>
        <p:grpSpPr>
          <a:xfrm>
            <a:off x="5187462" y="2250832"/>
            <a:ext cx="6473821" cy="4273060"/>
            <a:chOff x="3863700" y="1459674"/>
            <a:chExt cx="5224367" cy="3452882"/>
          </a:xfrm>
        </p:grpSpPr>
        <p:sp>
          <p:nvSpPr>
            <p:cNvPr id="127" name="Google Shape;1914;p52">
              <a:extLst>
                <a:ext uri="{FF2B5EF4-FFF2-40B4-BE49-F238E27FC236}">
                  <a16:creationId xmlns:a16="http://schemas.microsoft.com/office/drawing/2014/main" id="{E5DCA210-5984-572A-BFD8-5621DFA1F05C}"/>
                </a:ext>
              </a:extLst>
            </p:cNvPr>
            <p:cNvSpPr/>
            <p:nvPr/>
          </p:nvSpPr>
          <p:spPr>
            <a:xfrm>
              <a:off x="7477982" y="1529451"/>
              <a:ext cx="1346518" cy="3157000"/>
            </a:xfrm>
            <a:custGeom>
              <a:avLst/>
              <a:gdLst/>
              <a:ahLst/>
              <a:cxnLst/>
              <a:rect l="l" t="t" r="r" b="b"/>
              <a:pathLst>
                <a:path w="19201" h="45018" extrusionOk="0">
                  <a:moveTo>
                    <a:pt x="1" y="0"/>
                  </a:moveTo>
                  <a:lnTo>
                    <a:pt x="1" y="45018"/>
                  </a:lnTo>
                  <a:lnTo>
                    <a:pt x="19200" y="45018"/>
                  </a:lnTo>
                  <a:lnTo>
                    <a:pt x="19200" y="0"/>
                  </a:lnTo>
                  <a:close/>
                </a:path>
              </a:pathLst>
            </a:custGeom>
            <a:solidFill>
              <a:srgbClr val="F7EE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915;p52">
              <a:extLst>
                <a:ext uri="{FF2B5EF4-FFF2-40B4-BE49-F238E27FC236}">
                  <a16:creationId xmlns:a16="http://schemas.microsoft.com/office/drawing/2014/main" id="{01056A01-3D2F-0F2F-3EA9-4824290305B7}"/>
                </a:ext>
              </a:extLst>
            </p:cNvPr>
            <p:cNvSpPr/>
            <p:nvPr/>
          </p:nvSpPr>
          <p:spPr>
            <a:xfrm>
              <a:off x="3863700" y="4732599"/>
              <a:ext cx="5224367" cy="179956"/>
            </a:xfrm>
            <a:custGeom>
              <a:avLst/>
              <a:gdLst/>
              <a:ahLst/>
              <a:cxnLst/>
              <a:rect l="l" t="t" r="r" b="b"/>
              <a:pathLst>
                <a:path w="41064" h="6446" extrusionOk="0">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916;p52">
              <a:extLst>
                <a:ext uri="{FF2B5EF4-FFF2-40B4-BE49-F238E27FC236}">
                  <a16:creationId xmlns:a16="http://schemas.microsoft.com/office/drawing/2014/main" id="{796A310C-53AF-21F6-CE61-EF6D487B60F4}"/>
                </a:ext>
              </a:extLst>
            </p:cNvPr>
            <p:cNvSpPr/>
            <p:nvPr/>
          </p:nvSpPr>
          <p:spPr>
            <a:xfrm>
              <a:off x="5364419" y="2391814"/>
              <a:ext cx="925473" cy="409404"/>
            </a:xfrm>
            <a:custGeom>
              <a:avLst/>
              <a:gdLst/>
              <a:ahLst/>
              <a:cxnLst/>
              <a:rect l="l" t="t" r="r" b="b"/>
              <a:pathLst>
                <a:path w="13197" h="5838" extrusionOk="0">
                  <a:moveTo>
                    <a:pt x="13197" y="0"/>
                  </a:moveTo>
                  <a:lnTo>
                    <a:pt x="8272" y="3951"/>
                  </a:lnTo>
                  <a:lnTo>
                    <a:pt x="2739" y="2309"/>
                  </a:lnTo>
                  <a:cubicBezTo>
                    <a:pt x="2739" y="2309"/>
                    <a:pt x="2293" y="1421"/>
                    <a:pt x="1569" y="1421"/>
                  </a:cubicBezTo>
                  <a:cubicBezTo>
                    <a:pt x="1405" y="1421"/>
                    <a:pt x="1226" y="1467"/>
                    <a:pt x="1034" y="1579"/>
                  </a:cubicBezTo>
                  <a:cubicBezTo>
                    <a:pt x="0" y="2187"/>
                    <a:pt x="490" y="3770"/>
                    <a:pt x="1157" y="4255"/>
                  </a:cubicBezTo>
                  <a:cubicBezTo>
                    <a:pt x="1275" y="4341"/>
                    <a:pt x="1382" y="4378"/>
                    <a:pt x="1477" y="4378"/>
                  </a:cubicBezTo>
                  <a:cubicBezTo>
                    <a:pt x="1923" y="4378"/>
                    <a:pt x="2120" y="3572"/>
                    <a:pt x="2068" y="3221"/>
                  </a:cubicBezTo>
                  <a:lnTo>
                    <a:pt x="2068" y="3221"/>
                  </a:lnTo>
                  <a:lnTo>
                    <a:pt x="2348" y="3371"/>
                  </a:lnTo>
                  <a:cubicBezTo>
                    <a:pt x="2348" y="3371"/>
                    <a:pt x="1820" y="4007"/>
                    <a:pt x="2171" y="4424"/>
                  </a:cubicBezTo>
                  <a:cubicBezTo>
                    <a:pt x="2221" y="4483"/>
                    <a:pt x="2271" y="4509"/>
                    <a:pt x="2319" y="4509"/>
                  </a:cubicBezTo>
                  <a:cubicBezTo>
                    <a:pt x="2618" y="4509"/>
                    <a:pt x="2862" y="3525"/>
                    <a:pt x="2862" y="3525"/>
                  </a:cubicBezTo>
                  <a:lnTo>
                    <a:pt x="8454" y="5838"/>
                  </a:lnTo>
                  <a:lnTo>
                    <a:pt x="13078" y="3162"/>
                  </a:lnTo>
                  <a:lnTo>
                    <a:pt x="13197" y="0"/>
                  </a:lnTo>
                  <a:close/>
                </a:path>
              </a:pathLst>
            </a:custGeom>
            <a:solidFill>
              <a:srgbClr val="FFA4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917;p52">
              <a:extLst>
                <a:ext uri="{FF2B5EF4-FFF2-40B4-BE49-F238E27FC236}">
                  <a16:creationId xmlns:a16="http://schemas.microsoft.com/office/drawing/2014/main" id="{3DC5E530-2B0E-3FEE-46F9-A914BA7ACDBB}"/>
                </a:ext>
              </a:extLst>
            </p:cNvPr>
            <p:cNvSpPr/>
            <p:nvPr/>
          </p:nvSpPr>
          <p:spPr>
            <a:xfrm>
              <a:off x="6397820" y="2255976"/>
              <a:ext cx="202388" cy="226722"/>
            </a:xfrm>
            <a:custGeom>
              <a:avLst/>
              <a:gdLst/>
              <a:ahLst/>
              <a:cxnLst/>
              <a:rect l="l" t="t" r="r" b="b"/>
              <a:pathLst>
                <a:path w="2886" h="3233" extrusionOk="0">
                  <a:moveTo>
                    <a:pt x="545" y="0"/>
                  </a:moveTo>
                  <a:lnTo>
                    <a:pt x="0" y="3232"/>
                  </a:lnTo>
                  <a:lnTo>
                    <a:pt x="0" y="3232"/>
                  </a:lnTo>
                  <a:lnTo>
                    <a:pt x="2885" y="966"/>
                  </a:lnTo>
                  <a:lnTo>
                    <a:pt x="2017" y="753"/>
                  </a:lnTo>
                  <a:lnTo>
                    <a:pt x="1342" y="462"/>
                  </a:lnTo>
                  <a:lnTo>
                    <a:pt x="545" y="0"/>
                  </a:lnTo>
                  <a:close/>
                </a:path>
              </a:pathLst>
            </a:custGeom>
            <a:solidFill>
              <a:srgbClr val="FFA4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918;p52">
              <a:extLst>
                <a:ext uri="{FF2B5EF4-FFF2-40B4-BE49-F238E27FC236}">
                  <a16:creationId xmlns:a16="http://schemas.microsoft.com/office/drawing/2014/main" id="{3E7479FF-4E6B-56C4-5B42-5792CCC172A2}"/>
                </a:ext>
              </a:extLst>
            </p:cNvPr>
            <p:cNvSpPr/>
            <p:nvPr/>
          </p:nvSpPr>
          <p:spPr>
            <a:xfrm>
              <a:off x="6270538" y="1501190"/>
              <a:ext cx="291450" cy="895668"/>
            </a:xfrm>
            <a:custGeom>
              <a:avLst/>
              <a:gdLst/>
              <a:ahLst/>
              <a:cxnLst/>
              <a:rect l="l" t="t" r="r" b="b"/>
              <a:pathLst>
                <a:path w="4156" h="12772" extrusionOk="0">
                  <a:moveTo>
                    <a:pt x="3623" y="1"/>
                  </a:moveTo>
                  <a:lnTo>
                    <a:pt x="678" y="64"/>
                  </a:lnTo>
                  <a:cubicBezTo>
                    <a:pt x="678" y="64"/>
                    <a:pt x="0" y="6919"/>
                    <a:pt x="44" y="8343"/>
                  </a:cubicBezTo>
                  <a:cubicBezTo>
                    <a:pt x="1196" y="8711"/>
                    <a:pt x="2321" y="9137"/>
                    <a:pt x="2593" y="9252"/>
                  </a:cubicBezTo>
                  <a:lnTo>
                    <a:pt x="2984" y="12771"/>
                  </a:lnTo>
                  <a:lnTo>
                    <a:pt x="4155" y="11844"/>
                  </a:lnTo>
                  <a:lnTo>
                    <a:pt x="4132" y="5210"/>
                  </a:lnTo>
                  <a:lnTo>
                    <a:pt x="3623" y="1"/>
                  </a:lnTo>
                  <a:close/>
                </a:path>
              </a:pathLst>
            </a:custGeom>
            <a:solidFill>
              <a:srgbClr val="FFA4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919;p52">
              <a:extLst>
                <a:ext uri="{FF2B5EF4-FFF2-40B4-BE49-F238E27FC236}">
                  <a16:creationId xmlns:a16="http://schemas.microsoft.com/office/drawing/2014/main" id="{A566F988-A7F4-B51D-9792-8A22EEB5BD21}"/>
                </a:ext>
              </a:extLst>
            </p:cNvPr>
            <p:cNvSpPr/>
            <p:nvPr/>
          </p:nvSpPr>
          <p:spPr>
            <a:xfrm>
              <a:off x="6273273" y="1459674"/>
              <a:ext cx="328828" cy="385351"/>
            </a:xfrm>
            <a:custGeom>
              <a:avLst/>
              <a:gdLst/>
              <a:ahLst/>
              <a:cxnLst/>
              <a:rect l="l" t="t" r="r" b="b"/>
              <a:pathLst>
                <a:path w="4689" h="5495" extrusionOk="0">
                  <a:moveTo>
                    <a:pt x="63" y="1"/>
                  </a:moveTo>
                  <a:cubicBezTo>
                    <a:pt x="22" y="1"/>
                    <a:pt x="0" y="1"/>
                    <a:pt x="0" y="1"/>
                  </a:cubicBezTo>
                  <a:cubicBezTo>
                    <a:pt x="0" y="1"/>
                    <a:pt x="644" y="1041"/>
                    <a:pt x="2166" y="1041"/>
                  </a:cubicBezTo>
                  <a:cubicBezTo>
                    <a:pt x="2547" y="1041"/>
                    <a:pt x="2983" y="976"/>
                    <a:pt x="3477" y="813"/>
                  </a:cubicBezTo>
                  <a:lnTo>
                    <a:pt x="3477" y="813"/>
                  </a:lnTo>
                  <a:cubicBezTo>
                    <a:pt x="3477" y="814"/>
                    <a:pt x="2925" y="3691"/>
                    <a:pt x="3912" y="5494"/>
                  </a:cubicBezTo>
                  <a:lnTo>
                    <a:pt x="4508" y="5494"/>
                  </a:lnTo>
                  <a:cubicBezTo>
                    <a:pt x="4508" y="5494"/>
                    <a:pt x="4689" y="2480"/>
                    <a:pt x="3746" y="403"/>
                  </a:cubicBezTo>
                  <a:cubicBezTo>
                    <a:pt x="3024" y="17"/>
                    <a:pt x="493" y="1"/>
                    <a:pt x="63"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920;p52">
              <a:extLst>
                <a:ext uri="{FF2B5EF4-FFF2-40B4-BE49-F238E27FC236}">
                  <a16:creationId xmlns:a16="http://schemas.microsoft.com/office/drawing/2014/main" id="{35E4E284-F0CA-286C-16EB-437588C497BD}"/>
                </a:ext>
              </a:extLst>
            </p:cNvPr>
            <p:cNvSpPr/>
            <p:nvPr/>
          </p:nvSpPr>
          <p:spPr>
            <a:xfrm>
              <a:off x="6344382" y="3299619"/>
              <a:ext cx="816775" cy="1477376"/>
            </a:xfrm>
            <a:custGeom>
              <a:avLst/>
              <a:gdLst/>
              <a:ahLst/>
              <a:cxnLst/>
              <a:rect l="l" t="t" r="r" b="b"/>
              <a:pathLst>
                <a:path w="11647" h="21067" extrusionOk="0">
                  <a:moveTo>
                    <a:pt x="4499" y="0"/>
                  </a:moveTo>
                  <a:lnTo>
                    <a:pt x="0" y="126"/>
                  </a:lnTo>
                  <a:lnTo>
                    <a:pt x="6457" y="20282"/>
                  </a:lnTo>
                  <a:lnTo>
                    <a:pt x="7104" y="20854"/>
                  </a:lnTo>
                  <a:lnTo>
                    <a:pt x="2614" y="1985"/>
                  </a:lnTo>
                  <a:lnTo>
                    <a:pt x="11166" y="21067"/>
                  </a:lnTo>
                  <a:lnTo>
                    <a:pt x="11647" y="20471"/>
                  </a:lnTo>
                  <a:lnTo>
                    <a:pt x="4499" y="0"/>
                  </a:lnTo>
                  <a:close/>
                </a:path>
              </a:pathLst>
            </a:custGeom>
            <a:solidFill>
              <a:srgbClr val="FCD0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1921;p52">
              <a:extLst>
                <a:ext uri="{FF2B5EF4-FFF2-40B4-BE49-F238E27FC236}">
                  <a16:creationId xmlns:a16="http://schemas.microsoft.com/office/drawing/2014/main" id="{034FAFA5-29B4-12CD-DFDC-77F38404F9BC}"/>
                </a:ext>
              </a:extLst>
            </p:cNvPr>
            <p:cNvSpPr/>
            <p:nvPr/>
          </p:nvSpPr>
          <p:spPr>
            <a:xfrm>
              <a:off x="6122498" y="2250506"/>
              <a:ext cx="581217" cy="1059346"/>
            </a:xfrm>
            <a:custGeom>
              <a:avLst/>
              <a:gdLst/>
              <a:ahLst/>
              <a:cxnLst/>
              <a:rect l="l" t="t" r="r" b="b"/>
              <a:pathLst>
                <a:path w="8288" h="15106" extrusionOk="0">
                  <a:moveTo>
                    <a:pt x="4248" y="1"/>
                  </a:moveTo>
                  <a:cubicBezTo>
                    <a:pt x="4084" y="1"/>
                    <a:pt x="3922" y="59"/>
                    <a:pt x="3792" y="173"/>
                  </a:cubicBezTo>
                  <a:cubicBezTo>
                    <a:pt x="3026" y="831"/>
                    <a:pt x="1428" y="2355"/>
                    <a:pt x="374" y="4344"/>
                  </a:cubicBezTo>
                  <a:lnTo>
                    <a:pt x="434" y="4308"/>
                  </a:lnTo>
                  <a:lnTo>
                    <a:pt x="434" y="4308"/>
                  </a:lnTo>
                  <a:cubicBezTo>
                    <a:pt x="434" y="4308"/>
                    <a:pt x="0" y="4991"/>
                    <a:pt x="619" y="7217"/>
                  </a:cubicBezTo>
                  <a:cubicBezTo>
                    <a:pt x="1239" y="9439"/>
                    <a:pt x="2964" y="15051"/>
                    <a:pt x="2964" y="15051"/>
                  </a:cubicBezTo>
                  <a:cubicBezTo>
                    <a:pt x="2964" y="15051"/>
                    <a:pt x="4053" y="15105"/>
                    <a:pt x="5234" y="15105"/>
                  </a:cubicBezTo>
                  <a:cubicBezTo>
                    <a:pt x="6141" y="15105"/>
                    <a:pt x="7101" y="15073"/>
                    <a:pt x="7663" y="14960"/>
                  </a:cubicBezTo>
                  <a:cubicBezTo>
                    <a:pt x="7423" y="10208"/>
                    <a:pt x="7798" y="4885"/>
                    <a:pt x="7798" y="4885"/>
                  </a:cubicBezTo>
                  <a:lnTo>
                    <a:pt x="8288" y="2154"/>
                  </a:lnTo>
                  <a:cubicBezTo>
                    <a:pt x="7711" y="1665"/>
                    <a:pt x="7202" y="1274"/>
                    <a:pt x="6811" y="1044"/>
                  </a:cubicBezTo>
                  <a:lnTo>
                    <a:pt x="4388" y="2261"/>
                  </a:lnTo>
                  <a:lnTo>
                    <a:pt x="4388" y="2261"/>
                  </a:lnTo>
                  <a:lnTo>
                    <a:pt x="4641" y="121"/>
                  </a:lnTo>
                  <a:cubicBezTo>
                    <a:pt x="4521" y="41"/>
                    <a:pt x="4384" y="1"/>
                    <a:pt x="4248"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922;p52">
              <a:extLst>
                <a:ext uri="{FF2B5EF4-FFF2-40B4-BE49-F238E27FC236}">
                  <a16:creationId xmlns:a16="http://schemas.microsoft.com/office/drawing/2014/main" id="{B35A3EDC-86F9-D2BC-62DB-47E4E2733C4C}"/>
                </a:ext>
              </a:extLst>
            </p:cNvPr>
            <p:cNvSpPr/>
            <p:nvPr/>
          </p:nvSpPr>
          <p:spPr>
            <a:xfrm>
              <a:off x="6528958" y="1823147"/>
              <a:ext cx="121321" cy="115710"/>
            </a:xfrm>
            <a:custGeom>
              <a:avLst/>
              <a:gdLst/>
              <a:ahLst/>
              <a:cxnLst/>
              <a:rect l="l" t="t" r="r" b="b"/>
              <a:pathLst>
                <a:path w="1730" h="1650" extrusionOk="0">
                  <a:moveTo>
                    <a:pt x="939" y="0"/>
                  </a:moveTo>
                  <a:cubicBezTo>
                    <a:pt x="401" y="0"/>
                    <a:pt x="119" y="473"/>
                    <a:pt x="119" y="473"/>
                  </a:cubicBezTo>
                  <a:lnTo>
                    <a:pt x="1" y="1247"/>
                  </a:lnTo>
                  <a:cubicBezTo>
                    <a:pt x="1" y="1247"/>
                    <a:pt x="345" y="1650"/>
                    <a:pt x="755" y="1650"/>
                  </a:cubicBezTo>
                  <a:cubicBezTo>
                    <a:pt x="890" y="1650"/>
                    <a:pt x="1031" y="1607"/>
                    <a:pt x="1169" y="1491"/>
                  </a:cubicBezTo>
                  <a:cubicBezTo>
                    <a:pt x="1729" y="1022"/>
                    <a:pt x="1603" y="55"/>
                    <a:pt x="1015" y="4"/>
                  </a:cubicBezTo>
                  <a:cubicBezTo>
                    <a:pt x="989" y="1"/>
                    <a:pt x="964" y="0"/>
                    <a:pt x="939" y="0"/>
                  </a:cubicBezTo>
                  <a:close/>
                </a:path>
              </a:pathLst>
            </a:custGeom>
            <a:solidFill>
              <a:srgbClr val="FFA4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923;p52">
              <a:extLst>
                <a:ext uri="{FF2B5EF4-FFF2-40B4-BE49-F238E27FC236}">
                  <a16:creationId xmlns:a16="http://schemas.microsoft.com/office/drawing/2014/main" id="{521F4862-7A8B-3B34-BB69-82261AE6BCFF}"/>
                </a:ext>
              </a:extLst>
            </p:cNvPr>
            <p:cNvSpPr/>
            <p:nvPr/>
          </p:nvSpPr>
          <p:spPr>
            <a:xfrm>
              <a:off x="6541441" y="1847130"/>
              <a:ext cx="69566" cy="60730"/>
            </a:xfrm>
            <a:custGeom>
              <a:avLst/>
              <a:gdLst/>
              <a:ahLst/>
              <a:cxnLst/>
              <a:rect l="l" t="t" r="r" b="b"/>
              <a:pathLst>
                <a:path w="992" h="866" extrusionOk="0">
                  <a:moveTo>
                    <a:pt x="569" y="1"/>
                  </a:moveTo>
                  <a:cubicBezTo>
                    <a:pt x="506" y="1"/>
                    <a:pt x="442" y="12"/>
                    <a:pt x="383" y="40"/>
                  </a:cubicBezTo>
                  <a:cubicBezTo>
                    <a:pt x="277" y="88"/>
                    <a:pt x="194" y="175"/>
                    <a:pt x="139" y="270"/>
                  </a:cubicBezTo>
                  <a:cubicBezTo>
                    <a:pt x="112" y="317"/>
                    <a:pt x="88" y="368"/>
                    <a:pt x="68" y="419"/>
                  </a:cubicBezTo>
                  <a:lnTo>
                    <a:pt x="24" y="574"/>
                  </a:lnTo>
                  <a:lnTo>
                    <a:pt x="1" y="648"/>
                  </a:lnTo>
                  <a:lnTo>
                    <a:pt x="79" y="636"/>
                  </a:lnTo>
                  <a:cubicBezTo>
                    <a:pt x="105" y="633"/>
                    <a:pt x="133" y="628"/>
                    <a:pt x="158" y="628"/>
                  </a:cubicBezTo>
                  <a:cubicBezTo>
                    <a:pt x="163" y="628"/>
                    <a:pt x="169" y="628"/>
                    <a:pt x="174" y="629"/>
                  </a:cubicBezTo>
                  <a:cubicBezTo>
                    <a:pt x="206" y="636"/>
                    <a:pt x="218" y="640"/>
                    <a:pt x="221" y="668"/>
                  </a:cubicBezTo>
                  <a:cubicBezTo>
                    <a:pt x="225" y="727"/>
                    <a:pt x="186" y="802"/>
                    <a:pt x="150" y="865"/>
                  </a:cubicBezTo>
                  <a:cubicBezTo>
                    <a:pt x="183" y="842"/>
                    <a:pt x="210" y="814"/>
                    <a:pt x="234" y="782"/>
                  </a:cubicBezTo>
                  <a:cubicBezTo>
                    <a:pt x="257" y="751"/>
                    <a:pt x="281" y="716"/>
                    <a:pt x="285" y="668"/>
                  </a:cubicBezTo>
                  <a:cubicBezTo>
                    <a:pt x="289" y="645"/>
                    <a:pt x="281" y="612"/>
                    <a:pt x="261" y="589"/>
                  </a:cubicBezTo>
                  <a:cubicBezTo>
                    <a:pt x="241" y="569"/>
                    <a:pt x="218" y="558"/>
                    <a:pt x="194" y="550"/>
                  </a:cubicBezTo>
                  <a:cubicBezTo>
                    <a:pt x="178" y="545"/>
                    <a:pt x="162" y="543"/>
                    <a:pt x="147" y="541"/>
                  </a:cubicBezTo>
                  <a:lnTo>
                    <a:pt x="147" y="541"/>
                  </a:lnTo>
                  <a:cubicBezTo>
                    <a:pt x="156" y="514"/>
                    <a:pt x="165" y="488"/>
                    <a:pt x="174" y="463"/>
                  </a:cubicBezTo>
                  <a:cubicBezTo>
                    <a:pt x="198" y="419"/>
                    <a:pt x="218" y="376"/>
                    <a:pt x="241" y="337"/>
                  </a:cubicBezTo>
                  <a:cubicBezTo>
                    <a:pt x="296" y="257"/>
                    <a:pt x="356" y="186"/>
                    <a:pt x="435" y="143"/>
                  </a:cubicBezTo>
                  <a:cubicBezTo>
                    <a:pt x="497" y="109"/>
                    <a:pt x="567" y="94"/>
                    <a:pt x="641" y="94"/>
                  </a:cubicBezTo>
                  <a:cubicBezTo>
                    <a:pt x="755" y="94"/>
                    <a:pt x="877" y="128"/>
                    <a:pt x="991" y="179"/>
                  </a:cubicBezTo>
                  <a:cubicBezTo>
                    <a:pt x="917" y="108"/>
                    <a:pt x="822" y="48"/>
                    <a:pt x="715" y="20"/>
                  </a:cubicBezTo>
                  <a:cubicBezTo>
                    <a:pt x="669" y="8"/>
                    <a:pt x="619" y="1"/>
                    <a:pt x="569" y="1"/>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924;p52">
              <a:extLst>
                <a:ext uri="{FF2B5EF4-FFF2-40B4-BE49-F238E27FC236}">
                  <a16:creationId xmlns:a16="http://schemas.microsoft.com/office/drawing/2014/main" id="{A3A3A4C7-E8D0-E78B-5FEC-A926E355EBE3}"/>
                </a:ext>
              </a:extLst>
            </p:cNvPr>
            <p:cNvSpPr/>
            <p:nvPr/>
          </p:nvSpPr>
          <p:spPr>
            <a:xfrm>
              <a:off x="7127638" y="4705192"/>
              <a:ext cx="421817" cy="84013"/>
            </a:xfrm>
            <a:custGeom>
              <a:avLst/>
              <a:gdLst/>
              <a:ahLst/>
              <a:cxnLst/>
              <a:rect l="l" t="t" r="r" b="b"/>
              <a:pathLst>
                <a:path w="6015" h="1198" extrusionOk="0">
                  <a:moveTo>
                    <a:pt x="2912" y="1"/>
                  </a:moveTo>
                  <a:cubicBezTo>
                    <a:pt x="1584" y="1"/>
                    <a:pt x="478" y="428"/>
                    <a:pt x="478" y="428"/>
                  </a:cubicBezTo>
                  <a:lnTo>
                    <a:pt x="0" y="1197"/>
                  </a:lnTo>
                  <a:lnTo>
                    <a:pt x="6015" y="1197"/>
                  </a:lnTo>
                  <a:cubicBezTo>
                    <a:pt x="5128" y="263"/>
                    <a:pt x="3952" y="1"/>
                    <a:pt x="2912" y="1"/>
                  </a:cubicBezTo>
                  <a:close/>
                </a:path>
              </a:pathLst>
            </a:custGeom>
            <a:solidFill>
              <a:srgbClr val="2823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925;p52">
              <a:extLst>
                <a:ext uri="{FF2B5EF4-FFF2-40B4-BE49-F238E27FC236}">
                  <a16:creationId xmlns:a16="http://schemas.microsoft.com/office/drawing/2014/main" id="{CA9D0BA0-9835-FD19-C8E8-5B2E8D6CB042}"/>
                </a:ext>
              </a:extLst>
            </p:cNvPr>
            <p:cNvSpPr/>
            <p:nvPr/>
          </p:nvSpPr>
          <p:spPr>
            <a:xfrm>
              <a:off x="6422154" y="4701756"/>
              <a:ext cx="432967" cy="94602"/>
            </a:xfrm>
            <a:custGeom>
              <a:avLst/>
              <a:gdLst/>
              <a:ahLst/>
              <a:cxnLst/>
              <a:rect l="l" t="t" r="r" b="b"/>
              <a:pathLst>
                <a:path w="6174" h="1349" extrusionOk="0">
                  <a:moveTo>
                    <a:pt x="3135" y="1"/>
                  </a:moveTo>
                  <a:cubicBezTo>
                    <a:pt x="1978" y="1"/>
                    <a:pt x="667" y="273"/>
                    <a:pt x="1" y="1348"/>
                  </a:cubicBezTo>
                  <a:cubicBezTo>
                    <a:pt x="2826" y="1348"/>
                    <a:pt x="6173" y="1246"/>
                    <a:pt x="6173" y="1246"/>
                  </a:cubicBezTo>
                  <a:lnTo>
                    <a:pt x="5995" y="860"/>
                  </a:lnTo>
                  <a:lnTo>
                    <a:pt x="5348" y="288"/>
                  </a:lnTo>
                  <a:cubicBezTo>
                    <a:pt x="5348" y="288"/>
                    <a:pt x="4323" y="1"/>
                    <a:pt x="3135"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926;p52">
              <a:extLst>
                <a:ext uri="{FF2B5EF4-FFF2-40B4-BE49-F238E27FC236}">
                  <a16:creationId xmlns:a16="http://schemas.microsoft.com/office/drawing/2014/main" id="{EDFFAA88-0E13-9280-304C-C7245797AEAD}"/>
                </a:ext>
              </a:extLst>
            </p:cNvPr>
            <p:cNvSpPr/>
            <p:nvPr/>
          </p:nvSpPr>
          <p:spPr>
            <a:xfrm>
              <a:off x="6385126" y="1763818"/>
              <a:ext cx="22441" cy="37518"/>
            </a:xfrm>
            <a:custGeom>
              <a:avLst/>
              <a:gdLst/>
              <a:ahLst/>
              <a:cxnLst/>
              <a:rect l="l" t="t" r="r" b="b"/>
              <a:pathLst>
                <a:path w="320" h="535" extrusionOk="0">
                  <a:moveTo>
                    <a:pt x="162" y="1"/>
                  </a:moveTo>
                  <a:cubicBezTo>
                    <a:pt x="71" y="1"/>
                    <a:pt x="0" y="119"/>
                    <a:pt x="0" y="265"/>
                  </a:cubicBezTo>
                  <a:cubicBezTo>
                    <a:pt x="0" y="412"/>
                    <a:pt x="71" y="534"/>
                    <a:pt x="162" y="534"/>
                  </a:cubicBezTo>
                  <a:cubicBezTo>
                    <a:pt x="248" y="534"/>
                    <a:pt x="319" y="412"/>
                    <a:pt x="319" y="265"/>
                  </a:cubicBezTo>
                  <a:cubicBezTo>
                    <a:pt x="319" y="119"/>
                    <a:pt x="248" y="1"/>
                    <a:pt x="162"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927;p52">
              <a:extLst>
                <a:ext uri="{FF2B5EF4-FFF2-40B4-BE49-F238E27FC236}">
                  <a16:creationId xmlns:a16="http://schemas.microsoft.com/office/drawing/2014/main" id="{10B80B4B-8026-917A-5648-71E051172B97}"/>
                </a:ext>
              </a:extLst>
            </p:cNvPr>
            <p:cNvSpPr/>
            <p:nvPr/>
          </p:nvSpPr>
          <p:spPr>
            <a:xfrm>
              <a:off x="6299290" y="1761364"/>
              <a:ext cx="22511" cy="37448"/>
            </a:xfrm>
            <a:custGeom>
              <a:avLst/>
              <a:gdLst/>
              <a:ahLst/>
              <a:cxnLst/>
              <a:rect l="l" t="t" r="r" b="b"/>
              <a:pathLst>
                <a:path w="321" h="534" extrusionOk="0">
                  <a:moveTo>
                    <a:pt x="159" y="1"/>
                  </a:moveTo>
                  <a:cubicBezTo>
                    <a:pt x="71" y="1"/>
                    <a:pt x="0" y="119"/>
                    <a:pt x="0" y="265"/>
                  </a:cubicBezTo>
                  <a:cubicBezTo>
                    <a:pt x="0" y="411"/>
                    <a:pt x="71" y="533"/>
                    <a:pt x="159" y="533"/>
                  </a:cubicBezTo>
                  <a:cubicBezTo>
                    <a:pt x="245" y="533"/>
                    <a:pt x="321" y="411"/>
                    <a:pt x="321" y="265"/>
                  </a:cubicBezTo>
                  <a:cubicBezTo>
                    <a:pt x="321" y="119"/>
                    <a:pt x="245" y="1"/>
                    <a:pt x="159"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928;p52">
              <a:extLst>
                <a:ext uri="{FF2B5EF4-FFF2-40B4-BE49-F238E27FC236}">
                  <a16:creationId xmlns:a16="http://schemas.microsoft.com/office/drawing/2014/main" id="{234B8A80-4CE1-02BE-42DE-C6A79B7CD8EF}"/>
                </a:ext>
              </a:extLst>
            </p:cNvPr>
            <p:cNvSpPr/>
            <p:nvPr/>
          </p:nvSpPr>
          <p:spPr>
            <a:xfrm>
              <a:off x="6265559" y="1791309"/>
              <a:ext cx="99651" cy="139554"/>
            </a:xfrm>
            <a:custGeom>
              <a:avLst/>
              <a:gdLst/>
              <a:ahLst/>
              <a:cxnLst/>
              <a:rect l="l" t="t" r="r" b="b"/>
              <a:pathLst>
                <a:path w="1421" h="1990" extrusionOk="0">
                  <a:moveTo>
                    <a:pt x="1137" y="0"/>
                  </a:moveTo>
                  <a:lnTo>
                    <a:pt x="0" y="1989"/>
                  </a:lnTo>
                  <a:lnTo>
                    <a:pt x="1421" y="1705"/>
                  </a:lnTo>
                  <a:lnTo>
                    <a:pt x="1137" y="0"/>
                  </a:lnTo>
                  <a:close/>
                </a:path>
              </a:pathLst>
            </a:custGeom>
            <a:solidFill>
              <a:srgbClr val="FFA4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929;p52">
              <a:extLst>
                <a:ext uri="{FF2B5EF4-FFF2-40B4-BE49-F238E27FC236}">
                  <a16:creationId xmlns:a16="http://schemas.microsoft.com/office/drawing/2014/main" id="{8D8D9FCA-6007-7B51-E29B-8376198D4523}"/>
                </a:ext>
              </a:extLst>
            </p:cNvPr>
            <p:cNvSpPr/>
            <p:nvPr/>
          </p:nvSpPr>
          <p:spPr>
            <a:xfrm>
              <a:off x="6257775" y="1791309"/>
              <a:ext cx="107435" cy="145304"/>
            </a:xfrm>
            <a:custGeom>
              <a:avLst/>
              <a:gdLst/>
              <a:ahLst/>
              <a:cxnLst/>
              <a:rect l="l" t="t" r="r" b="b"/>
              <a:pathLst>
                <a:path w="1532" h="2072" extrusionOk="0">
                  <a:moveTo>
                    <a:pt x="1248" y="0"/>
                  </a:moveTo>
                  <a:lnTo>
                    <a:pt x="1248" y="0"/>
                  </a:lnTo>
                  <a:cubicBezTo>
                    <a:pt x="1031" y="315"/>
                    <a:pt x="833" y="639"/>
                    <a:pt x="632" y="967"/>
                  </a:cubicBezTo>
                  <a:lnTo>
                    <a:pt x="344" y="1460"/>
                  </a:lnTo>
                  <a:cubicBezTo>
                    <a:pt x="245" y="1625"/>
                    <a:pt x="155" y="1796"/>
                    <a:pt x="60" y="1962"/>
                  </a:cubicBezTo>
                  <a:lnTo>
                    <a:pt x="0" y="2071"/>
                  </a:lnTo>
                  <a:lnTo>
                    <a:pt x="123" y="2044"/>
                  </a:lnTo>
                  <a:cubicBezTo>
                    <a:pt x="359" y="1997"/>
                    <a:pt x="596" y="1945"/>
                    <a:pt x="829" y="1886"/>
                  </a:cubicBezTo>
                  <a:cubicBezTo>
                    <a:pt x="1066" y="1831"/>
                    <a:pt x="1299" y="1772"/>
                    <a:pt x="1532" y="1705"/>
                  </a:cubicBezTo>
                  <a:lnTo>
                    <a:pt x="1532" y="1705"/>
                  </a:lnTo>
                  <a:cubicBezTo>
                    <a:pt x="1291" y="1732"/>
                    <a:pt x="1050" y="1767"/>
                    <a:pt x="813" y="1807"/>
                  </a:cubicBezTo>
                  <a:cubicBezTo>
                    <a:pt x="615" y="1837"/>
                    <a:pt x="420" y="1871"/>
                    <a:pt x="225" y="1908"/>
                  </a:cubicBezTo>
                  <a:lnTo>
                    <a:pt x="225" y="1908"/>
                  </a:lnTo>
                  <a:cubicBezTo>
                    <a:pt x="300" y="1780"/>
                    <a:pt x="375" y="1653"/>
                    <a:pt x="447" y="1523"/>
                  </a:cubicBezTo>
                  <a:lnTo>
                    <a:pt x="727" y="1022"/>
                  </a:lnTo>
                  <a:cubicBezTo>
                    <a:pt x="908" y="683"/>
                    <a:pt x="1086" y="347"/>
                    <a:pt x="1248" y="0"/>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930;p52">
              <a:extLst>
                <a:ext uri="{FF2B5EF4-FFF2-40B4-BE49-F238E27FC236}">
                  <a16:creationId xmlns:a16="http://schemas.microsoft.com/office/drawing/2014/main" id="{795F38B3-2494-1793-AD7C-7275959DF768}"/>
                </a:ext>
              </a:extLst>
            </p:cNvPr>
            <p:cNvSpPr/>
            <p:nvPr/>
          </p:nvSpPr>
          <p:spPr>
            <a:xfrm>
              <a:off x="6370119" y="1913261"/>
              <a:ext cx="88922" cy="98880"/>
            </a:xfrm>
            <a:custGeom>
              <a:avLst/>
              <a:gdLst/>
              <a:ahLst/>
              <a:cxnLst/>
              <a:rect l="l" t="t" r="r" b="b"/>
              <a:pathLst>
                <a:path w="1268" h="1410" extrusionOk="0">
                  <a:moveTo>
                    <a:pt x="1244" y="1"/>
                  </a:moveTo>
                  <a:lnTo>
                    <a:pt x="1058" y="522"/>
                  </a:lnTo>
                  <a:cubicBezTo>
                    <a:pt x="992" y="691"/>
                    <a:pt x="924" y="857"/>
                    <a:pt x="834" y="995"/>
                  </a:cubicBezTo>
                  <a:cubicBezTo>
                    <a:pt x="746" y="1132"/>
                    <a:pt x="637" y="1233"/>
                    <a:pt x="499" y="1233"/>
                  </a:cubicBezTo>
                  <a:cubicBezTo>
                    <a:pt x="493" y="1233"/>
                    <a:pt x="488" y="1233"/>
                    <a:pt x="482" y="1232"/>
                  </a:cubicBezTo>
                  <a:cubicBezTo>
                    <a:pt x="329" y="1225"/>
                    <a:pt x="163" y="1126"/>
                    <a:pt x="1" y="1031"/>
                  </a:cubicBezTo>
                  <a:lnTo>
                    <a:pt x="1" y="1031"/>
                  </a:lnTo>
                  <a:cubicBezTo>
                    <a:pt x="103" y="1189"/>
                    <a:pt x="238" y="1347"/>
                    <a:pt x="458" y="1398"/>
                  </a:cubicBezTo>
                  <a:cubicBezTo>
                    <a:pt x="489" y="1406"/>
                    <a:pt x="520" y="1409"/>
                    <a:pt x="552" y="1409"/>
                  </a:cubicBezTo>
                  <a:cubicBezTo>
                    <a:pt x="634" y="1409"/>
                    <a:pt x="719" y="1385"/>
                    <a:pt x="790" y="1343"/>
                  </a:cubicBezTo>
                  <a:cubicBezTo>
                    <a:pt x="888" y="1283"/>
                    <a:pt x="956" y="1201"/>
                    <a:pt x="1015" y="1114"/>
                  </a:cubicBezTo>
                  <a:cubicBezTo>
                    <a:pt x="1121" y="941"/>
                    <a:pt x="1185" y="755"/>
                    <a:pt x="1220" y="569"/>
                  </a:cubicBezTo>
                  <a:cubicBezTo>
                    <a:pt x="1256" y="380"/>
                    <a:pt x="1267" y="190"/>
                    <a:pt x="1244" y="1"/>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931;p52">
              <a:extLst>
                <a:ext uri="{FF2B5EF4-FFF2-40B4-BE49-F238E27FC236}">
                  <a16:creationId xmlns:a16="http://schemas.microsoft.com/office/drawing/2014/main" id="{ABA3D32B-5D3E-CBA5-2B3B-138B2D870A97}"/>
                </a:ext>
              </a:extLst>
            </p:cNvPr>
            <p:cNvSpPr/>
            <p:nvPr/>
          </p:nvSpPr>
          <p:spPr>
            <a:xfrm>
              <a:off x="7572094" y="4678684"/>
              <a:ext cx="187381" cy="113817"/>
            </a:xfrm>
            <a:custGeom>
              <a:avLst/>
              <a:gdLst/>
              <a:ahLst/>
              <a:cxnLst/>
              <a:rect l="l" t="t" r="r" b="b"/>
              <a:pathLst>
                <a:path w="2672" h="1623" extrusionOk="0">
                  <a:moveTo>
                    <a:pt x="1" y="1"/>
                  </a:moveTo>
                  <a:lnTo>
                    <a:pt x="1" y="1622"/>
                  </a:lnTo>
                  <a:lnTo>
                    <a:pt x="2672" y="1622"/>
                  </a:lnTo>
                  <a:lnTo>
                    <a:pt x="2672" y="1"/>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932;p52">
              <a:extLst>
                <a:ext uri="{FF2B5EF4-FFF2-40B4-BE49-F238E27FC236}">
                  <a16:creationId xmlns:a16="http://schemas.microsoft.com/office/drawing/2014/main" id="{26E498D9-58F9-8154-966D-4B98CE69B9B2}"/>
                </a:ext>
              </a:extLst>
            </p:cNvPr>
            <p:cNvSpPr/>
            <p:nvPr/>
          </p:nvSpPr>
          <p:spPr>
            <a:xfrm>
              <a:off x="8487610" y="4678684"/>
              <a:ext cx="187451" cy="113817"/>
            </a:xfrm>
            <a:custGeom>
              <a:avLst/>
              <a:gdLst/>
              <a:ahLst/>
              <a:cxnLst/>
              <a:rect l="l" t="t" r="r" b="b"/>
              <a:pathLst>
                <a:path w="2673" h="1623" extrusionOk="0">
                  <a:moveTo>
                    <a:pt x="0" y="1"/>
                  </a:moveTo>
                  <a:lnTo>
                    <a:pt x="0" y="1622"/>
                  </a:lnTo>
                  <a:lnTo>
                    <a:pt x="2672" y="1622"/>
                  </a:lnTo>
                  <a:lnTo>
                    <a:pt x="2672" y="1"/>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933;p52">
              <a:extLst>
                <a:ext uri="{FF2B5EF4-FFF2-40B4-BE49-F238E27FC236}">
                  <a16:creationId xmlns:a16="http://schemas.microsoft.com/office/drawing/2014/main" id="{38F582BB-0D10-10C9-AC90-4CAFF47D7E80}"/>
                </a:ext>
              </a:extLst>
            </p:cNvPr>
            <p:cNvSpPr/>
            <p:nvPr/>
          </p:nvSpPr>
          <p:spPr>
            <a:xfrm>
              <a:off x="8636771" y="2335361"/>
              <a:ext cx="86958" cy="482197"/>
            </a:xfrm>
            <a:custGeom>
              <a:avLst/>
              <a:gdLst/>
              <a:ahLst/>
              <a:cxnLst/>
              <a:rect l="l" t="t" r="r" b="b"/>
              <a:pathLst>
                <a:path w="1240" h="6876" extrusionOk="0">
                  <a:moveTo>
                    <a:pt x="1" y="0"/>
                  </a:moveTo>
                  <a:lnTo>
                    <a:pt x="1" y="6876"/>
                  </a:lnTo>
                  <a:lnTo>
                    <a:pt x="1240" y="6876"/>
                  </a:lnTo>
                  <a:lnTo>
                    <a:pt x="1240" y="0"/>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934;p52">
              <a:extLst>
                <a:ext uri="{FF2B5EF4-FFF2-40B4-BE49-F238E27FC236}">
                  <a16:creationId xmlns:a16="http://schemas.microsoft.com/office/drawing/2014/main" id="{21A8A133-3069-B4D2-B83D-08707A265954}"/>
                </a:ext>
              </a:extLst>
            </p:cNvPr>
            <p:cNvSpPr/>
            <p:nvPr/>
          </p:nvSpPr>
          <p:spPr>
            <a:xfrm>
              <a:off x="4080802" y="2973314"/>
              <a:ext cx="839146" cy="199863"/>
            </a:xfrm>
            <a:custGeom>
              <a:avLst/>
              <a:gdLst/>
              <a:ahLst/>
              <a:cxnLst/>
              <a:rect l="l" t="t" r="r" b="b"/>
              <a:pathLst>
                <a:path w="11966" h="2850" extrusionOk="0">
                  <a:moveTo>
                    <a:pt x="0" y="1"/>
                  </a:moveTo>
                  <a:lnTo>
                    <a:pt x="2849" y="2850"/>
                  </a:lnTo>
                  <a:lnTo>
                    <a:pt x="9140" y="2830"/>
                  </a:lnTo>
                  <a:lnTo>
                    <a:pt x="11966" y="1"/>
                  </a:lnTo>
                  <a:close/>
                </a:path>
              </a:pathLst>
            </a:custGeom>
            <a:solidFill>
              <a:srgbClr val="FCD0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935;p52">
              <a:extLst>
                <a:ext uri="{FF2B5EF4-FFF2-40B4-BE49-F238E27FC236}">
                  <a16:creationId xmlns:a16="http://schemas.microsoft.com/office/drawing/2014/main" id="{E90925D4-418E-BAF7-8A97-4D5267D6F508}"/>
                </a:ext>
              </a:extLst>
            </p:cNvPr>
            <p:cNvSpPr/>
            <p:nvPr/>
          </p:nvSpPr>
          <p:spPr>
            <a:xfrm>
              <a:off x="8523038" y="3219603"/>
              <a:ext cx="45513" cy="1586424"/>
            </a:xfrm>
            <a:custGeom>
              <a:avLst/>
              <a:gdLst/>
              <a:ahLst/>
              <a:cxnLst/>
              <a:rect l="l" t="t" r="r" b="b"/>
              <a:pathLst>
                <a:path w="649" h="22622" extrusionOk="0">
                  <a:moveTo>
                    <a:pt x="324" y="1"/>
                  </a:moveTo>
                  <a:cubicBezTo>
                    <a:pt x="142" y="1"/>
                    <a:pt x="0" y="143"/>
                    <a:pt x="0" y="325"/>
                  </a:cubicBezTo>
                  <a:lnTo>
                    <a:pt x="0" y="22299"/>
                  </a:lnTo>
                  <a:cubicBezTo>
                    <a:pt x="0" y="22476"/>
                    <a:pt x="142" y="22622"/>
                    <a:pt x="324" y="22622"/>
                  </a:cubicBezTo>
                  <a:cubicBezTo>
                    <a:pt x="501" y="22622"/>
                    <a:pt x="648" y="22476"/>
                    <a:pt x="648" y="22299"/>
                  </a:cubicBezTo>
                  <a:lnTo>
                    <a:pt x="648" y="325"/>
                  </a:lnTo>
                  <a:cubicBezTo>
                    <a:pt x="648" y="143"/>
                    <a:pt x="501" y="1"/>
                    <a:pt x="324" y="1"/>
                  </a:cubicBezTo>
                  <a:close/>
                </a:path>
              </a:pathLst>
            </a:custGeom>
            <a:solidFill>
              <a:srgbClr val="2823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936;p52">
              <a:extLst>
                <a:ext uri="{FF2B5EF4-FFF2-40B4-BE49-F238E27FC236}">
                  <a16:creationId xmlns:a16="http://schemas.microsoft.com/office/drawing/2014/main" id="{980F648A-D8C5-581A-25E6-35533FF167AF}"/>
                </a:ext>
              </a:extLst>
            </p:cNvPr>
            <p:cNvSpPr/>
            <p:nvPr/>
          </p:nvSpPr>
          <p:spPr>
            <a:xfrm>
              <a:off x="6284513" y="1660099"/>
              <a:ext cx="59468" cy="39342"/>
            </a:xfrm>
            <a:custGeom>
              <a:avLst/>
              <a:gdLst/>
              <a:ahLst/>
              <a:cxnLst/>
              <a:rect l="l" t="t" r="r" b="b"/>
              <a:pathLst>
                <a:path w="848" h="561" extrusionOk="0">
                  <a:moveTo>
                    <a:pt x="797" y="0"/>
                  </a:moveTo>
                  <a:cubicBezTo>
                    <a:pt x="777" y="4"/>
                    <a:pt x="308" y="71"/>
                    <a:pt x="0" y="225"/>
                  </a:cubicBezTo>
                  <a:lnTo>
                    <a:pt x="170" y="560"/>
                  </a:lnTo>
                  <a:cubicBezTo>
                    <a:pt x="418" y="434"/>
                    <a:pt x="844" y="371"/>
                    <a:pt x="848" y="371"/>
                  </a:cubicBezTo>
                  <a:lnTo>
                    <a:pt x="797" y="0"/>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1937;p52">
              <a:extLst>
                <a:ext uri="{FF2B5EF4-FFF2-40B4-BE49-F238E27FC236}">
                  <a16:creationId xmlns:a16="http://schemas.microsoft.com/office/drawing/2014/main" id="{B57BEF0E-665E-703F-1129-9AB958F59FD3}"/>
                </a:ext>
              </a:extLst>
            </p:cNvPr>
            <p:cNvSpPr/>
            <p:nvPr/>
          </p:nvSpPr>
          <p:spPr>
            <a:xfrm>
              <a:off x="6386339" y="1669777"/>
              <a:ext cx="61993" cy="46565"/>
            </a:xfrm>
            <a:custGeom>
              <a:avLst/>
              <a:gdLst/>
              <a:ahLst/>
              <a:cxnLst/>
              <a:rect l="l" t="t" r="r" b="b"/>
              <a:pathLst>
                <a:path w="884" h="664" extrusionOk="0">
                  <a:moveTo>
                    <a:pt x="106" y="1"/>
                  </a:moveTo>
                  <a:lnTo>
                    <a:pt x="0" y="360"/>
                  </a:lnTo>
                  <a:cubicBezTo>
                    <a:pt x="4" y="360"/>
                    <a:pt x="419" y="486"/>
                    <a:pt x="659" y="664"/>
                  </a:cubicBezTo>
                  <a:lnTo>
                    <a:pt x="884" y="363"/>
                  </a:lnTo>
                  <a:cubicBezTo>
                    <a:pt x="588" y="143"/>
                    <a:pt x="126" y="4"/>
                    <a:pt x="106"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1938;p52">
              <a:extLst>
                <a:ext uri="{FF2B5EF4-FFF2-40B4-BE49-F238E27FC236}">
                  <a16:creationId xmlns:a16="http://schemas.microsoft.com/office/drawing/2014/main" id="{9A85B3F9-B4D5-C6B5-157A-0FCFF0036ABC}"/>
                </a:ext>
              </a:extLst>
            </p:cNvPr>
            <p:cNvSpPr/>
            <p:nvPr/>
          </p:nvSpPr>
          <p:spPr>
            <a:xfrm>
              <a:off x="4148896" y="3219603"/>
              <a:ext cx="45443" cy="1586424"/>
            </a:xfrm>
            <a:custGeom>
              <a:avLst/>
              <a:gdLst/>
              <a:ahLst/>
              <a:cxnLst/>
              <a:rect l="l" t="t" r="r" b="b"/>
              <a:pathLst>
                <a:path w="648" h="22622" extrusionOk="0">
                  <a:moveTo>
                    <a:pt x="324" y="1"/>
                  </a:moveTo>
                  <a:cubicBezTo>
                    <a:pt x="146" y="1"/>
                    <a:pt x="0" y="143"/>
                    <a:pt x="0" y="325"/>
                  </a:cubicBezTo>
                  <a:lnTo>
                    <a:pt x="0" y="22299"/>
                  </a:lnTo>
                  <a:cubicBezTo>
                    <a:pt x="0" y="22476"/>
                    <a:pt x="146" y="22622"/>
                    <a:pt x="324" y="22622"/>
                  </a:cubicBezTo>
                  <a:cubicBezTo>
                    <a:pt x="505" y="22622"/>
                    <a:pt x="647" y="22476"/>
                    <a:pt x="647" y="22299"/>
                  </a:cubicBezTo>
                  <a:lnTo>
                    <a:pt x="647" y="325"/>
                  </a:lnTo>
                  <a:cubicBezTo>
                    <a:pt x="647" y="143"/>
                    <a:pt x="505" y="1"/>
                    <a:pt x="324"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1939;p52">
              <a:extLst>
                <a:ext uri="{FF2B5EF4-FFF2-40B4-BE49-F238E27FC236}">
                  <a16:creationId xmlns:a16="http://schemas.microsoft.com/office/drawing/2014/main" id="{F9A1208F-AAE4-6098-0638-D0E16C4D6EDA}"/>
                </a:ext>
              </a:extLst>
            </p:cNvPr>
            <p:cNvSpPr/>
            <p:nvPr/>
          </p:nvSpPr>
          <p:spPr>
            <a:xfrm>
              <a:off x="7850514" y="2599953"/>
              <a:ext cx="637178" cy="611301"/>
            </a:xfrm>
            <a:custGeom>
              <a:avLst/>
              <a:gdLst/>
              <a:ahLst/>
              <a:cxnLst/>
              <a:rect l="l" t="t" r="r" b="b"/>
              <a:pathLst>
                <a:path w="9086" h="8717" extrusionOk="0">
                  <a:moveTo>
                    <a:pt x="3351" y="1"/>
                  </a:moveTo>
                  <a:lnTo>
                    <a:pt x="3205" y="518"/>
                  </a:lnTo>
                  <a:cubicBezTo>
                    <a:pt x="2025" y="1030"/>
                    <a:pt x="198" y="4239"/>
                    <a:pt x="0" y="7897"/>
                  </a:cubicBezTo>
                  <a:cubicBezTo>
                    <a:pt x="1042" y="8245"/>
                    <a:pt x="4227" y="8580"/>
                    <a:pt x="4452" y="8580"/>
                  </a:cubicBezTo>
                  <a:cubicBezTo>
                    <a:pt x="4452" y="8580"/>
                    <a:pt x="4675" y="8717"/>
                    <a:pt x="5203" y="8717"/>
                  </a:cubicBezTo>
                  <a:cubicBezTo>
                    <a:pt x="5468" y="8717"/>
                    <a:pt x="5809" y="8683"/>
                    <a:pt x="6236" y="8580"/>
                  </a:cubicBezTo>
                  <a:cubicBezTo>
                    <a:pt x="8395" y="7132"/>
                    <a:pt x="8774" y="2265"/>
                    <a:pt x="8774" y="2265"/>
                  </a:cubicBezTo>
                  <a:lnTo>
                    <a:pt x="9085" y="1693"/>
                  </a:lnTo>
                  <a:lnTo>
                    <a:pt x="3351" y="1"/>
                  </a:lnTo>
                  <a:close/>
                </a:path>
              </a:pathLst>
            </a:custGeom>
            <a:solidFill>
              <a:srgbClr val="FCD0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1940;p52">
              <a:extLst>
                <a:ext uri="{FF2B5EF4-FFF2-40B4-BE49-F238E27FC236}">
                  <a16:creationId xmlns:a16="http://schemas.microsoft.com/office/drawing/2014/main" id="{DBC1B60D-1AC4-9DB0-D58C-17D120501813}"/>
                </a:ext>
              </a:extLst>
            </p:cNvPr>
            <p:cNvSpPr/>
            <p:nvPr/>
          </p:nvSpPr>
          <p:spPr>
            <a:xfrm>
              <a:off x="8075273" y="2636209"/>
              <a:ext cx="398254" cy="574905"/>
            </a:xfrm>
            <a:custGeom>
              <a:avLst/>
              <a:gdLst/>
              <a:ahLst/>
              <a:cxnLst/>
              <a:rect l="l" t="t" r="r" b="b"/>
              <a:pathLst>
                <a:path w="5679" h="8198" extrusionOk="0">
                  <a:moveTo>
                    <a:pt x="0" y="1"/>
                  </a:moveTo>
                  <a:lnTo>
                    <a:pt x="0" y="1"/>
                  </a:lnTo>
                  <a:cubicBezTo>
                    <a:pt x="1815" y="601"/>
                    <a:pt x="3633" y="1187"/>
                    <a:pt x="5459" y="1765"/>
                  </a:cubicBezTo>
                  <a:lnTo>
                    <a:pt x="5459" y="1765"/>
                  </a:lnTo>
                  <a:cubicBezTo>
                    <a:pt x="4943" y="2120"/>
                    <a:pt x="4462" y="2519"/>
                    <a:pt x="4014" y="2952"/>
                  </a:cubicBezTo>
                  <a:cubicBezTo>
                    <a:pt x="3540" y="3411"/>
                    <a:pt x="3102" y="3908"/>
                    <a:pt x="2735" y="4456"/>
                  </a:cubicBezTo>
                  <a:cubicBezTo>
                    <a:pt x="2372" y="5005"/>
                    <a:pt x="2076" y="5608"/>
                    <a:pt x="1946" y="6256"/>
                  </a:cubicBezTo>
                  <a:cubicBezTo>
                    <a:pt x="1879" y="6579"/>
                    <a:pt x="1851" y="6910"/>
                    <a:pt x="1879" y="7242"/>
                  </a:cubicBezTo>
                  <a:cubicBezTo>
                    <a:pt x="1906" y="7570"/>
                    <a:pt x="1981" y="7890"/>
                    <a:pt x="2096" y="8198"/>
                  </a:cubicBezTo>
                  <a:cubicBezTo>
                    <a:pt x="1989" y="7886"/>
                    <a:pt x="1926" y="7566"/>
                    <a:pt x="1906" y="7238"/>
                  </a:cubicBezTo>
                  <a:cubicBezTo>
                    <a:pt x="1890" y="6910"/>
                    <a:pt x="1930" y="6587"/>
                    <a:pt x="1997" y="6267"/>
                  </a:cubicBezTo>
                  <a:cubicBezTo>
                    <a:pt x="2139" y="5632"/>
                    <a:pt x="2443" y="5040"/>
                    <a:pt x="2806" y="4504"/>
                  </a:cubicBezTo>
                  <a:cubicBezTo>
                    <a:pt x="3173" y="3967"/>
                    <a:pt x="3607" y="3473"/>
                    <a:pt x="4081" y="3023"/>
                  </a:cubicBezTo>
                  <a:cubicBezTo>
                    <a:pt x="4554" y="2577"/>
                    <a:pt x="5059" y="2156"/>
                    <a:pt x="5596" y="1788"/>
                  </a:cubicBezTo>
                  <a:lnTo>
                    <a:pt x="5679" y="1733"/>
                  </a:lnTo>
                  <a:lnTo>
                    <a:pt x="5584" y="1701"/>
                  </a:lnTo>
                  <a:cubicBezTo>
                    <a:pt x="3726" y="1121"/>
                    <a:pt x="1866" y="549"/>
                    <a:pt x="0" y="1"/>
                  </a:cubicBezTo>
                  <a:close/>
                </a:path>
              </a:pathLst>
            </a:custGeom>
            <a:solidFill>
              <a:srgbClr val="B085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1941;p52">
              <a:extLst>
                <a:ext uri="{FF2B5EF4-FFF2-40B4-BE49-F238E27FC236}">
                  <a16:creationId xmlns:a16="http://schemas.microsoft.com/office/drawing/2014/main" id="{4DB54A50-F2B2-E052-0231-6EE8B541230E}"/>
                </a:ext>
              </a:extLst>
            </p:cNvPr>
            <p:cNvSpPr/>
            <p:nvPr/>
          </p:nvSpPr>
          <p:spPr>
            <a:xfrm>
              <a:off x="8023799" y="2703953"/>
              <a:ext cx="290328" cy="132962"/>
            </a:xfrm>
            <a:custGeom>
              <a:avLst/>
              <a:gdLst/>
              <a:ahLst/>
              <a:cxnLst/>
              <a:rect l="l" t="t" r="r" b="b"/>
              <a:pathLst>
                <a:path w="4140" h="1896" extrusionOk="0">
                  <a:moveTo>
                    <a:pt x="375" y="1"/>
                  </a:moveTo>
                  <a:lnTo>
                    <a:pt x="0" y="672"/>
                  </a:lnTo>
                  <a:lnTo>
                    <a:pt x="3516" y="1895"/>
                  </a:lnTo>
                  <a:lnTo>
                    <a:pt x="4139" y="1130"/>
                  </a:lnTo>
                  <a:lnTo>
                    <a:pt x="37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1942;p52">
              <a:extLst>
                <a:ext uri="{FF2B5EF4-FFF2-40B4-BE49-F238E27FC236}">
                  <a16:creationId xmlns:a16="http://schemas.microsoft.com/office/drawing/2014/main" id="{6ED09099-06F9-14A8-0027-F89A3D8A00D7}"/>
                </a:ext>
              </a:extLst>
            </p:cNvPr>
            <p:cNvSpPr/>
            <p:nvPr/>
          </p:nvSpPr>
          <p:spPr>
            <a:xfrm>
              <a:off x="7539988" y="2421688"/>
              <a:ext cx="228125" cy="783324"/>
            </a:xfrm>
            <a:custGeom>
              <a:avLst/>
              <a:gdLst/>
              <a:ahLst/>
              <a:cxnLst/>
              <a:rect l="l" t="t" r="r" b="b"/>
              <a:pathLst>
                <a:path w="3253" h="11170" extrusionOk="0">
                  <a:moveTo>
                    <a:pt x="1046" y="1"/>
                  </a:moveTo>
                  <a:lnTo>
                    <a:pt x="1046" y="2416"/>
                  </a:lnTo>
                  <a:cubicBezTo>
                    <a:pt x="241" y="2736"/>
                    <a:pt x="0" y="3406"/>
                    <a:pt x="0" y="3983"/>
                  </a:cubicBezTo>
                  <a:lnTo>
                    <a:pt x="0" y="10590"/>
                  </a:lnTo>
                  <a:cubicBezTo>
                    <a:pt x="0" y="10909"/>
                    <a:pt x="261" y="11169"/>
                    <a:pt x="581" y="11169"/>
                  </a:cubicBezTo>
                  <a:lnTo>
                    <a:pt x="2672" y="11169"/>
                  </a:lnTo>
                  <a:cubicBezTo>
                    <a:pt x="2992" y="11169"/>
                    <a:pt x="3253" y="10909"/>
                    <a:pt x="3253" y="10590"/>
                  </a:cubicBezTo>
                  <a:lnTo>
                    <a:pt x="3253" y="3983"/>
                  </a:lnTo>
                  <a:cubicBezTo>
                    <a:pt x="3253" y="3406"/>
                    <a:pt x="3071" y="2618"/>
                    <a:pt x="2206" y="2416"/>
                  </a:cubicBezTo>
                  <a:lnTo>
                    <a:pt x="2206" y="1"/>
                  </a:lnTo>
                  <a:close/>
                </a:path>
              </a:pathLst>
            </a:custGeom>
            <a:solidFill>
              <a:srgbClr val="9999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943;p52">
              <a:extLst>
                <a:ext uri="{FF2B5EF4-FFF2-40B4-BE49-F238E27FC236}">
                  <a16:creationId xmlns:a16="http://schemas.microsoft.com/office/drawing/2014/main" id="{960FC596-5542-B3FB-354B-5A946552BE0A}"/>
                </a:ext>
              </a:extLst>
            </p:cNvPr>
            <p:cNvSpPr/>
            <p:nvPr/>
          </p:nvSpPr>
          <p:spPr>
            <a:xfrm>
              <a:off x="7607030" y="2415657"/>
              <a:ext cx="94111" cy="22441"/>
            </a:xfrm>
            <a:custGeom>
              <a:avLst/>
              <a:gdLst/>
              <a:ahLst/>
              <a:cxnLst/>
              <a:rect l="l" t="t" r="r" b="b"/>
              <a:pathLst>
                <a:path w="1342" h="320" extrusionOk="0">
                  <a:moveTo>
                    <a:pt x="15" y="0"/>
                  </a:moveTo>
                  <a:cubicBezTo>
                    <a:pt x="4" y="0"/>
                    <a:pt x="0" y="8"/>
                    <a:pt x="0" y="20"/>
                  </a:cubicBezTo>
                  <a:lnTo>
                    <a:pt x="0" y="320"/>
                  </a:lnTo>
                  <a:lnTo>
                    <a:pt x="1341" y="320"/>
                  </a:lnTo>
                  <a:lnTo>
                    <a:pt x="1341" y="20"/>
                  </a:lnTo>
                  <a:cubicBezTo>
                    <a:pt x="1341" y="8"/>
                    <a:pt x="1334" y="0"/>
                    <a:pt x="13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944;p52">
              <a:extLst>
                <a:ext uri="{FF2B5EF4-FFF2-40B4-BE49-F238E27FC236}">
                  <a16:creationId xmlns:a16="http://schemas.microsoft.com/office/drawing/2014/main" id="{39AB6F8F-8765-4CE5-4A4A-9E20ED64CBEA}"/>
                </a:ext>
              </a:extLst>
            </p:cNvPr>
            <p:cNvSpPr/>
            <p:nvPr/>
          </p:nvSpPr>
          <p:spPr>
            <a:xfrm>
              <a:off x="7608293" y="2430594"/>
              <a:ext cx="15077" cy="7504"/>
            </a:xfrm>
            <a:custGeom>
              <a:avLst/>
              <a:gdLst/>
              <a:ahLst/>
              <a:cxnLst/>
              <a:rect l="l" t="t" r="r" b="b"/>
              <a:pathLst>
                <a:path w="215" h="107" extrusionOk="0">
                  <a:moveTo>
                    <a:pt x="108" y="0"/>
                  </a:moveTo>
                  <a:cubicBezTo>
                    <a:pt x="48" y="0"/>
                    <a:pt x="1" y="48"/>
                    <a:pt x="1" y="103"/>
                  </a:cubicBezTo>
                  <a:lnTo>
                    <a:pt x="1" y="107"/>
                  </a:lnTo>
                  <a:lnTo>
                    <a:pt x="214" y="107"/>
                  </a:lnTo>
                  <a:lnTo>
                    <a:pt x="214" y="103"/>
                  </a:lnTo>
                  <a:cubicBezTo>
                    <a:pt x="214" y="48"/>
                    <a:pt x="167" y="0"/>
                    <a:pt x="108"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945;p52">
              <a:extLst>
                <a:ext uri="{FF2B5EF4-FFF2-40B4-BE49-F238E27FC236}">
                  <a16:creationId xmlns:a16="http://schemas.microsoft.com/office/drawing/2014/main" id="{D34C56BF-0A94-A472-C56A-1DF170CB3E7F}"/>
                </a:ext>
              </a:extLst>
            </p:cNvPr>
            <p:cNvSpPr/>
            <p:nvPr/>
          </p:nvSpPr>
          <p:spPr>
            <a:xfrm>
              <a:off x="7623861" y="2430594"/>
              <a:ext cx="14727" cy="7504"/>
            </a:xfrm>
            <a:custGeom>
              <a:avLst/>
              <a:gdLst/>
              <a:ahLst/>
              <a:cxnLst/>
              <a:rect l="l" t="t" r="r" b="b"/>
              <a:pathLst>
                <a:path w="210" h="107" extrusionOk="0">
                  <a:moveTo>
                    <a:pt x="103" y="0"/>
                  </a:moveTo>
                  <a:cubicBezTo>
                    <a:pt x="44" y="0"/>
                    <a:pt x="1" y="48"/>
                    <a:pt x="1" y="103"/>
                  </a:cubicBezTo>
                  <a:lnTo>
                    <a:pt x="1" y="107"/>
                  </a:lnTo>
                  <a:lnTo>
                    <a:pt x="210" y="107"/>
                  </a:lnTo>
                  <a:lnTo>
                    <a:pt x="210" y="103"/>
                  </a:lnTo>
                  <a:cubicBezTo>
                    <a:pt x="210" y="48"/>
                    <a:pt x="163" y="0"/>
                    <a:pt x="103"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946;p52">
              <a:extLst>
                <a:ext uri="{FF2B5EF4-FFF2-40B4-BE49-F238E27FC236}">
                  <a16:creationId xmlns:a16="http://schemas.microsoft.com/office/drawing/2014/main" id="{C4EED0E5-49E2-4875-73EB-9C01BB260978}"/>
                </a:ext>
              </a:extLst>
            </p:cNvPr>
            <p:cNvSpPr/>
            <p:nvPr/>
          </p:nvSpPr>
          <p:spPr>
            <a:xfrm>
              <a:off x="7639079" y="2430594"/>
              <a:ext cx="14727" cy="7504"/>
            </a:xfrm>
            <a:custGeom>
              <a:avLst/>
              <a:gdLst/>
              <a:ahLst/>
              <a:cxnLst/>
              <a:rect l="l" t="t" r="r" b="b"/>
              <a:pathLst>
                <a:path w="210" h="107" extrusionOk="0">
                  <a:moveTo>
                    <a:pt x="103" y="0"/>
                  </a:moveTo>
                  <a:cubicBezTo>
                    <a:pt x="48" y="0"/>
                    <a:pt x="0" y="48"/>
                    <a:pt x="0" y="103"/>
                  </a:cubicBezTo>
                  <a:lnTo>
                    <a:pt x="0" y="107"/>
                  </a:lnTo>
                  <a:lnTo>
                    <a:pt x="210" y="107"/>
                  </a:lnTo>
                  <a:lnTo>
                    <a:pt x="210" y="103"/>
                  </a:lnTo>
                  <a:cubicBezTo>
                    <a:pt x="210" y="48"/>
                    <a:pt x="162" y="0"/>
                    <a:pt x="103"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1947;p52">
              <a:extLst>
                <a:ext uri="{FF2B5EF4-FFF2-40B4-BE49-F238E27FC236}">
                  <a16:creationId xmlns:a16="http://schemas.microsoft.com/office/drawing/2014/main" id="{49504557-8D5A-A61C-5472-E8169E7140AA}"/>
                </a:ext>
              </a:extLst>
            </p:cNvPr>
            <p:cNvSpPr/>
            <p:nvPr/>
          </p:nvSpPr>
          <p:spPr>
            <a:xfrm>
              <a:off x="7654296" y="2430594"/>
              <a:ext cx="14727" cy="7504"/>
            </a:xfrm>
            <a:custGeom>
              <a:avLst/>
              <a:gdLst/>
              <a:ahLst/>
              <a:cxnLst/>
              <a:rect l="l" t="t" r="r" b="b"/>
              <a:pathLst>
                <a:path w="210" h="107" extrusionOk="0">
                  <a:moveTo>
                    <a:pt x="103" y="0"/>
                  </a:moveTo>
                  <a:cubicBezTo>
                    <a:pt x="48" y="0"/>
                    <a:pt x="0" y="48"/>
                    <a:pt x="0" y="103"/>
                  </a:cubicBezTo>
                  <a:lnTo>
                    <a:pt x="0" y="107"/>
                  </a:lnTo>
                  <a:lnTo>
                    <a:pt x="210" y="107"/>
                  </a:lnTo>
                  <a:lnTo>
                    <a:pt x="210" y="103"/>
                  </a:lnTo>
                  <a:cubicBezTo>
                    <a:pt x="210" y="48"/>
                    <a:pt x="162" y="0"/>
                    <a:pt x="103"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1948;p52">
              <a:extLst>
                <a:ext uri="{FF2B5EF4-FFF2-40B4-BE49-F238E27FC236}">
                  <a16:creationId xmlns:a16="http://schemas.microsoft.com/office/drawing/2014/main" id="{13799D48-4A2A-F58C-8200-434581E5783D}"/>
                </a:ext>
              </a:extLst>
            </p:cNvPr>
            <p:cNvSpPr/>
            <p:nvPr/>
          </p:nvSpPr>
          <p:spPr>
            <a:xfrm>
              <a:off x="7669514" y="2430594"/>
              <a:ext cx="14727" cy="7504"/>
            </a:xfrm>
            <a:custGeom>
              <a:avLst/>
              <a:gdLst/>
              <a:ahLst/>
              <a:cxnLst/>
              <a:rect l="l" t="t" r="r" b="b"/>
              <a:pathLst>
                <a:path w="210" h="107" extrusionOk="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949;p52">
              <a:extLst>
                <a:ext uri="{FF2B5EF4-FFF2-40B4-BE49-F238E27FC236}">
                  <a16:creationId xmlns:a16="http://schemas.microsoft.com/office/drawing/2014/main" id="{B33D84F3-5B70-C389-2039-B3F4B53C637F}"/>
                </a:ext>
              </a:extLst>
            </p:cNvPr>
            <p:cNvSpPr/>
            <p:nvPr/>
          </p:nvSpPr>
          <p:spPr>
            <a:xfrm>
              <a:off x="7684732" y="2430594"/>
              <a:ext cx="14727" cy="7504"/>
            </a:xfrm>
            <a:custGeom>
              <a:avLst/>
              <a:gdLst/>
              <a:ahLst/>
              <a:cxnLst/>
              <a:rect l="l" t="t" r="r" b="b"/>
              <a:pathLst>
                <a:path w="210" h="107" extrusionOk="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950;p52">
              <a:extLst>
                <a:ext uri="{FF2B5EF4-FFF2-40B4-BE49-F238E27FC236}">
                  <a16:creationId xmlns:a16="http://schemas.microsoft.com/office/drawing/2014/main" id="{C23AE124-A5E1-C355-36E7-D46E94BFFD6B}"/>
                </a:ext>
              </a:extLst>
            </p:cNvPr>
            <p:cNvSpPr/>
            <p:nvPr/>
          </p:nvSpPr>
          <p:spPr>
            <a:xfrm>
              <a:off x="7610817" y="2468533"/>
              <a:ext cx="86467" cy="49861"/>
            </a:xfrm>
            <a:custGeom>
              <a:avLst/>
              <a:gdLst/>
              <a:ahLst/>
              <a:cxnLst/>
              <a:rect l="l" t="t" r="r" b="b"/>
              <a:pathLst>
                <a:path w="1233" h="711" extrusionOk="0">
                  <a:moveTo>
                    <a:pt x="617" y="0"/>
                  </a:moveTo>
                  <a:cubicBezTo>
                    <a:pt x="471" y="0"/>
                    <a:pt x="349" y="83"/>
                    <a:pt x="293" y="209"/>
                  </a:cubicBezTo>
                  <a:lnTo>
                    <a:pt x="1" y="209"/>
                  </a:lnTo>
                  <a:lnTo>
                    <a:pt x="1" y="498"/>
                  </a:lnTo>
                  <a:lnTo>
                    <a:pt x="293" y="498"/>
                  </a:lnTo>
                  <a:cubicBezTo>
                    <a:pt x="349" y="623"/>
                    <a:pt x="471" y="711"/>
                    <a:pt x="617" y="711"/>
                  </a:cubicBezTo>
                  <a:cubicBezTo>
                    <a:pt x="759" y="711"/>
                    <a:pt x="885" y="623"/>
                    <a:pt x="941" y="498"/>
                  </a:cubicBezTo>
                  <a:lnTo>
                    <a:pt x="1232" y="498"/>
                  </a:lnTo>
                  <a:lnTo>
                    <a:pt x="1232" y="209"/>
                  </a:lnTo>
                  <a:lnTo>
                    <a:pt x="941" y="209"/>
                  </a:lnTo>
                  <a:cubicBezTo>
                    <a:pt x="885" y="83"/>
                    <a:pt x="759"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1951;p52">
              <a:extLst>
                <a:ext uri="{FF2B5EF4-FFF2-40B4-BE49-F238E27FC236}">
                  <a16:creationId xmlns:a16="http://schemas.microsoft.com/office/drawing/2014/main" id="{9BA06789-A6DA-5215-12BC-C144C936BCF3}"/>
                </a:ext>
              </a:extLst>
            </p:cNvPr>
            <p:cNvSpPr/>
            <p:nvPr/>
          </p:nvSpPr>
          <p:spPr>
            <a:xfrm>
              <a:off x="7556328" y="2723378"/>
              <a:ext cx="195445" cy="222585"/>
            </a:xfrm>
            <a:custGeom>
              <a:avLst/>
              <a:gdLst/>
              <a:ahLst/>
              <a:cxnLst/>
              <a:rect l="l" t="t" r="r" b="b"/>
              <a:pathLst>
                <a:path w="2787" h="3174" extrusionOk="0">
                  <a:moveTo>
                    <a:pt x="0" y="0"/>
                  </a:moveTo>
                  <a:lnTo>
                    <a:pt x="0" y="3173"/>
                  </a:lnTo>
                  <a:lnTo>
                    <a:pt x="2787" y="3173"/>
                  </a:lnTo>
                  <a:lnTo>
                    <a:pt x="2787"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1952;p52">
              <a:extLst>
                <a:ext uri="{FF2B5EF4-FFF2-40B4-BE49-F238E27FC236}">
                  <a16:creationId xmlns:a16="http://schemas.microsoft.com/office/drawing/2014/main" id="{1CCE872C-5BA4-BF90-CA9A-B2E687513099}"/>
                </a:ext>
              </a:extLst>
            </p:cNvPr>
            <p:cNvSpPr/>
            <p:nvPr/>
          </p:nvSpPr>
          <p:spPr>
            <a:xfrm>
              <a:off x="7715167" y="2421688"/>
              <a:ext cx="227844" cy="783324"/>
            </a:xfrm>
            <a:custGeom>
              <a:avLst/>
              <a:gdLst/>
              <a:ahLst/>
              <a:cxnLst/>
              <a:rect l="l" t="t" r="r" b="b"/>
              <a:pathLst>
                <a:path w="3249" h="11170" extrusionOk="0">
                  <a:moveTo>
                    <a:pt x="1043" y="1"/>
                  </a:moveTo>
                  <a:lnTo>
                    <a:pt x="1043" y="2416"/>
                  </a:lnTo>
                  <a:cubicBezTo>
                    <a:pt x="238" y="2736"/>
                    <a:pt x="1" y="3406"/>
                    <a:pt x="1" y="3983"/>
                  </a:cubicBezTo>
                  <a:lnTo>
                    <a:pt x="1" y="10590"/>
                  </a:lnTo>
                  <a:cubicBezTo>
                    <a:pt x="1" y="10909"/>
                    <a:pt x="258" y="11169"/>
                    <a:pt x="581" y="11169"/>
                  </a:cubicBezTo>
                  <a:lnTo>
                    <a:pt x="2668" y="11169"/>
                  </a:lnTo>
                  <a:cubicBezTo>
                    <a:pt x="2988" y="11169"/>
                    <a:pt x="3249" y="10909"/>
                    <a:pt x="3249" y="10590"/>
                  </a:cubicBezTo>
                  <a:lnTo>
                    <a:pt x="3249" y="3983"/>
                  </a:lnTo>
                  <a:cubicBezTo>
                    <a:pt x="3249" y="3406"/>
                    <a:pt x="3067" y="2618"/>
                    <a:pt x="2203" y="2416"/>
                  </a:cubicBezTo>
                  <a:lnTo>
                    <a:pt x="2203" y="1"/>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1953;p52">
              <a:extLst>
                <a:ext uri="{FF2B5EF4-FFF2-40B4-BE49-F238E27FC236}">
                  <a16:creationId xmlns:a16="http://schemas.microsoft.com/office/drawing/2014/main" id="{2DB9E3B0-F54B-558E-44A0-499F34DF40E0}"/>
                </a:ext>
              </a:extLst>
            </p:cNvPr>
            <p:cNvSpPr/>
            <p:nvPr/>
          </p:nvSpPr>
          <p:spPr>
            <a:xfrm>
              <a:off x="7781859" y="2415657"/>
              <a:ext cx="94462" cy="22441"/>
            </a:xfrm>
            <a:custGeom>
              <a:avLst/>
              <a:gdLst/>
              <a:ahLst/>
              <a:cxnLst/>
              <a:rect l="l" t="t" r="r" b="b"/>
              <a:pathLst>
                <a:path w="1347" h="320" extrusionOk="0">
                  <a:moveTo>
                    <a:pt x="17" y="0"/>
                  </a:moveTo>
                  <a:cubicBezTo>
                    <a:pt x="8" y="0"/>
                    <a:pt x="1" y="8"/>
                    <a:pt x="1" y="20"/>
                  </a:cubicBezTo>
                  <a:lnTo>
                    <a:pt x="1" y="320"/>
                  </a:lnTo>
                  <a:lnTo>
                    <a:pt x="1347" y="320"/>
                  </a:lnTo>
                  <a:lnTo>
                    <a:pt x="1347" y="20"/>
                  </a:lnTo>
                  <a:cubicBezTo>
                    <a:pt x="1347" y="8"/>
                    <a:pt x="1338" y="0"/>
                    <a:pt x="13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1954;p52">
              <a:extLst>
                <a:ext uri="{FF2B5EF4-FFF2-40B4-BE49-F238E27FC236}">
                  <a16:creationId xmlns:a16="http://schemas.microsoft.com/office/drawing/2014/main" id="{81DF1C3A-3F26-16D5-FE98-8452AE085125}"/>
                </a:ext>
              </a:extLst>
            </p:cNvPr>
            <p:cNvSpPr/>
            <p:nvPr/>
          </p:nvSpPr>
          <p:spPr>
            <a:xfrm>
              <a:off x="7783542" y="2430594"/>
              <a:ext cx="14727" cy="7504"/>
            </a:xfrm>
            <a:custGeom>
              <a:avLst/>
              <a:gdLst/>
              <a:ahLst/>
              <a:cxnLst/>
              <a:rect l="l" t="t" r="r" b="b"/>
              <a:pathLst>
                <a:path w="210" h="107" extrusionOk="0">
                  <a:moveTo>
                    <a:pt x="103" y="0"/>
                  </a:moveTo>
                  <a:cubicBezTo>
                    <a:pt x="48" y="0"/>
                    <a:pt x="1" y="48"/>
                    <a:pt x="1" y="103"/>
                  </a:cubicBezTo>
                  <a:lnTo>
                    <a:pt x="1" y="107"/>
                  </a:lnTo>
                  <a:lnTo>
                    <a:pt x="210" y="107"/>
                  </a:lnTo>
                  <a:lnTo>
                    <a:pt x="210" y="103"/>
                  </a:lnTo>
                  <a:cubicBezTo>
                    <a:pt x="210" y="48"/>
                    <a:pt x="163" y="0"/>
                    <a:pt x="103"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1955;p52">
              <a:extLst>
                <a:ext uri="{FF2B5EF4-FFF2-40B4-BE49-F238E27FC236}">
                  <a16:creationId xmlns:a16="http://schemas.microsoft.com/office/drawing/2014/main" id="{AF7AE376-5FD8-C303-989A-A28448792DC5}"/>
                </a:ext>
              </a:extLst>
            </p:cNvPr>
            <p:cNvSpPr/>
            <p:nvPr/>
          </p:nvSpPr>
          <p:spPr>
            <a:xfrm>
              <a:off x="7798759" y="2430594"/>
              <a:ext cx="14727" cy="7504"/>
            </a:xfrm>
            <a:custGeom>
              <a:avLst/>
              <a:gdLst/>
              <a:ahLst/>
              <a:cxnLst/>
              <a:rect l="l" t="t" r="r" b="b"/>
              <a:pathLst>
                <a:path w="210" h="107" extrusionOk="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1956;p52">
              <a:extLst>
                <a:ext uri="{FF2B5EF4-FFF2-40B4-BE49-F238E27FC236}">
                  <a16:creationId xmlns:a16="http://schemas.microsoft.com/office/drawing/2014/main" id="{0B2882B1-F7CB-2D26-02C2-F0EF191C70E8}"/>
                </a:ext>
              </a:extLst>
            </p:cNvPr>
            <p:cNvSpPr/>
            <p:nvPr/>
          </p:nvSpPr>
          <p:spPr>
            <a:xfrm>
              <a:off x="7813977" y="2430594"/>
              <a:ext cx="14727" cy="7504"/>
            </a:xfrm>
            <a:custGeom>
              <a:avLst/>
              <a:gdLst/>
              <a:ahLst/>
              <a:cxnLst/>
              <a:rect l="l" t="t" r="r" b="b"/>
              <a:pathLst>
                <a:path w="210" h="107" extrusionOk="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1957;p52">
              <a:extLst>
                <a:ext uri="{FF2B5EF4-FFF2-40B4-BE49-F238E27FC236}">
                  <a16:creationId xmlns:a16="http://schemas.microsoft.com/office/drawing/2014/main" id="{A50ADD46-6E90-819E-49AA-916D0EE9FE67}"/>
                </a:ext>
              </a:extLst>
            </p:cNvPr>
            <p:cNvSpPr/>
            <p:nvPr/>
          </p:nvSpPr>
          <p:spPr>
            <a:xfrm>
              <a:off x="7829195" y="2430594"/>
              <a:ext cx="15007" cy="7504"/>
            </a:xfrm>
            <a:custGeom>
              <a:avLst/>
              <a:gdLst/>
              <a:ahLst/>
              <a:cxnLst/>
              <a:rect l="l" t="t" r="r" b="b"/>
              <a:pathLst>
                <a:path w="214" h="107" extrusionOk="0">
                  <a:moveTo>
                    <a:pt x="107" y="0"/>
                  </a:moveTo>
                  <a:cubicBezTo>
                    <a:pt x="48" y="0"/>
                    <a:pt x="0" y="48"/>
                    <a:pt x="0" y="103"/>
                  </a:cubicBezTo>
                  <a:lnTo>
                    <a:pt x="0" y="107"/>
                  </a:lnTo>
                  <a:lnTo>
                    <a:pt x="210" y="107"/>
                  </a:lnTo>
                  <a:cubicBezTo>
                    <a:pt x="210" y="107"/>
                    <a:pt x="213" y="107"/>
                    <a:pt x="213" y="103"/>
                  </a:cubicBezTo>
                  <a:cubicBezTo>
                    <a:pt x="213" y="48"/>
                    <a:pt x="166" y="0"/>
                    <a:pt x="107"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1958;p52">
              <a:extLst>
                <a:ext uri="{FF2B5EF4-FFF2-40B4-BE49-F238E27FC236}">
                  <a16:creationId xmlns:a16="http://schemas.microsoft.com/office/drawing/2014/main" id="{F2AFC696-1CC0-3198-A590-A7BCD2F63921}"/>
                </a:ext>
              </a:extLst>
            </p:cNvPr>
            <p:cNvSpPr/>
            <p:nvPr/>
          </p:nvSpPr>
          <p:spPr>
            <a:xfrm>
              <a:off x="7844483" y="2430594"/>
              <a:ext cx="15007" cy="7504"/>
            </a:xfrm>
            <a:custGeom>
              <a:avLst/>
              <a:gdLst/>
              <a:ahLst/>
              <a:cxnLst/>
              <a:rect l="l" t="t" r="r" b="b"/>
              <a:pathLst>
                <a:path w="214" h="107" extrusionOk="0">
                  <a:moveTo>
                    <a:pt x="106" y="0"/>
                  </a:moveTo>
                  <a:cubicBezTo>
                    <a:pt x="47" y="0"/>
                    <a:pt x="0" y="48"/>
                    <a:pt x="0" y="103"/>
                  </a:cubicBezTo>
                  <a:lnTo>
                    <a:pt x="0" y="107"/>
                  </a:lnTo>
                  <a:lnTo>
                    <a:pt x="213" y="107"/>
                  </a:lnTo>
                  <a:lnTo>
                    <a:pt x="213" y="103"/>
                  </a:lnTo>
                  <a:cubicBezTo>
                    <a:pt x="213" y="48"/>
                    <a:pt x="166" y="0"/>
                    <a:pt x="106"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1959;p52">
              <a:extLst>
                <a:ext uri="{FF2B5EF4-FFF2-40B4-BE49-F238E27FC236}">
                  <a16:creationId xmlns:a16="http://schemas.microsoft.com/office/drawing/2014/main" id="{92F154E2-5109-1424-3F6E-A9C5A83ACBAB}"/>
                </a:ext>
              </a:extLst>
            </p:cNvPr>
            <p:cNvSpPr/>
            <p:nvPr/>
          </p:nvSpPr>
          <p:spPr>
            <a:xfrm>
              <a:off x="7859630" y="2430594"/>
              <a:ext cx="15077" cy="7504"/>
            </a:xfrm>
            <a:custGeom>
              <a:avLst/>
              <a:gdLst/>
              <a:ahLst/>
              <a:cxnLst/>
              <a:rect l="l" t="t" r="r" b="b"/>
              <a:pathLst>
                <a:path w="215" h="107" extrusionOk="0">
                  <a:moveTo>
                    <a:pt x="107" y="0"/>
                  </a:moveTo>
                  <a:cubicBezTo>
                    <a:pt x="48" y="0"/>
                    <a:pt x="1" y="48"/>
                    <a:pt x="1" y="103"/>
                  </a:cubicBezTo>
                  <a:cubicBezTo>
                    <a:pt x="1" y="107"/>
                    <a:pt x="5" y="107"/>
                    <a:pt x="5" y="107"/>
                  </a:cubicBezTo>
                  <a:lnTo>
                    <a:pt x="214" y="107"/>
                  </a:lnTo>
                  <a:lnTo>
                    <a:pt x="214" y="103"/>
                  </a:lnTo>
                  <a:cubicBezTo>
                    <a:pt x="214" y="48"/>
                    <a:pt x="167" y="0"/>
                    <a:pt x="107" y="0"/>
                  </a:cubicBezTo>
                  <a:close/>
                </a:path>
              </a:pathLst>
            </a:custGeom>
            <a:solidFill>
              <a:srgbClr val="9C9C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1960;p52">
              <a:extLst>
                <a:ext uri="{FF2B5EF4-FFF2-40B4-BE49-F238E27FC236}">
                  <a16:creationId xmlns:a16="http://schemas.microsoft.com/office/drawing/2014/main" id="{1B5BAC4C-76E4-12CB-4447-2B0103A7CF0D}"/>
                </a:ext>
              </a:extLst>
            </p:cNvPr>
            <p:cNvSpPr/>
            <p:nvPr/>
          </p:nvSpPr>
          <p:spPr>
            <a:xfrm>
              <a:off x="7785716" y="2468533"/>
              <a:ext cx="86467" cy="49861"/>
            </a:xfrm>
            <a:custGeom>
              <a:avLst/>
              <a:gdLst/>
              <a:ahLst/>
              <a:cxnLst/>
              <a:rect l="l" t="t" r="r" b="b"/>
              <a:pathLst>
                <a:path w="1233" h="711" extrusionOk="0">
                  <a:moveTo>
                    <a:pt x="616" y="0"/>
                  </a:moveTo>
                  <a:cubicBezTo>
                    <a:pt x="474" y="0"/>
                    <a:pt x="348" y="83"/>
                    <a:pt x="293" y="209"/>
                  </a:cubicBezTo>
                  <a:lnTo>
                    <a:pt x="1" y="209"/>
                  </a:lnTo>
                  <a:lnTo>
                    <a:pt x="1" y="498"/>
                  </a:lnTo>
                  <a:lnTo>
                    <a:pt x="293" y="498"/>
                  </a:lnTo>
                  <a:cubicBezTo>
                    <a:pt x="348" y="623"/>
                    <a:pt x="474" y="711"/>
                    <a:pt x="616" y="711"/>
                  </a:cubicBezTo>
                  <a:cubicBezTo>
                    <a:pt x="762" y="711"/>
                    <a:pt x="885" y="623"/>
                    <a:pt x="940" y="498"/>
                  </a:cubicBezTo>
                  <a:lnTo>
                    <a:pt x="1232" y="498"/>
                  </a:lnTo>
                  <a:lnTo>
                    <a:pt x="1232" y="209"/>
                  </a:lnTo>
                  <a:lnTo>
                    <a:pt x="940" y="209"/>
                  </a:lnTo>
                  <a:cubicBezTo>
                    <a:pt x="885" y="83"/>
                    <a:pt x="762" y="0"/>
                    <a:pt x="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1961;p52">
              <a:extLst>
                <a:ext uri="{FF2B5EF4-FFF2-40B4-BE49-F238E27FC236}">
                  <a16:creationId xmlns:a16="http://schemas.microsoft.com/office/drawing/2014/main" id="{7ADA786F-1347-9301-56D1-DC05C5E8561F}"/>
                </a:ext>
              </a:extLst>
            </p:cNvPr>
            <p:cNvSpPr/>
            <p:nvPr/>
          </p:nvSpPr>
          <p:spPr>
            <a:xfrm>
              <a:off x="7731226" y="2723378"/>
              <a:ext cx="195445" cy="222585"/>
            </a:xfrm>
            <a:custGeom>
              <a:avLst/>
              <a:gdLst/>
              <a:ahLst/>
              <a:cxnLst/>
              <a:rect l="l" t="t" r="r" b="b"/>
              <a:pathLst>
                <a:path w="2787" h="3174" extrusionOk="0">
                  <a:moveTo>
                    <a:pt x="0" y="0"/>
                  </a:moveTo>
                  <a:lnTo>
                    <a:pt x="0" y="3173"/>
                  </a:lnTo>
                  <a:lnTo>
                    <a:pt x="2787" y="3173"/>
                  </a:lnTo>
                  <a:lnTo>
                    <a:pt x="2787"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962;p52">
              <a:extLst>
                <a:ext uri="{FF2B5EF4-FFF2-40B4-BE49-F238E27FC236}">
                  <a16:creationId xmlns:a16="http://schemas.microsoft.com/office/drawing/2014/main" id="{A81481CD-285F-EE60-7A78-1CA39200A287}"/>
                </a:ext>
              </a:extLst>
            </p:cNvPr>
            <p:cNvSpPr/>
            <p:nvPr/>
          </p:nvSpPr>
          <p:spPr>
            <a:xfrm>
              <a:off x="7254359" y="3021772"/>
              <a:ext cx="261015" cy="179947"/>
            </a:xfrm>
            <a:custGeom>
              <a:avLst/>
              <a:gdLst/>
              <a:ahLst/>
              <a:cxnLst/>
              <a:rect l="l" t="t" r="r" b="b"/>
              <a:pathLst>
                <a:path w="3722" h="2566" extrusionOk="0">
                  <a:moveTo>
                    <a:pt x="1137" y="0"/>
                  </a:moveTo>
                  <a:cubicBezTo>
                    <a:pt x="761" y="0"/>
                    <a:pt x="396" y="186"/>
                    <a:pt x="277" y="840"/>
                  </a:cubicBezTo>
                  <a:cubicBezTo>
                    <a:pt x="1" y="2356"/>
                    <a:pt x="1552" y="2565"/>
                    <a:pt x="1552" y="2565"/>
                  </a:cubicBezTo>
                  <a:cubicBezTo>
                    <a:pt x="3651" y="2565"/>
                    <a:pt x="3722" y="636"/>
                    <a:pt x="3170" y="359"/>
                  </a:cubicBezTo>
                  <a:cubicBezTo>
                    <a:pt x="2968" y="258"/>
                    <a:pt x="2778" y="226"/>
                    <a:pt x="2617" y="226"/>
                  </a:cubicBezTo>
                  <a:cubicBezTo>
                    <a:pt x="2337" y="226"/>
                    <a:pt x="2148" y="323"/>
                    <a:pt x="2148" y="323"/>
                  </a:cubicBezTo>
                  <a:cubicBezTo>
                    <a:pt x="2148" y="323"/>
                    <a:pt x="1633" y="0"/>
                    <a:pt x="1137" y="0"/>
                  </a:cubicBezTo>
                  <a:close/>
                </a:path>
              </a:pathLst>
            </a:custGeom>
            <a:solidFill>
              <a:srgbClr val="FF84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963;p52">
              <a:extLst>
                <a:ext uri="{FF2B5EF4-FFF2-40B4-BE49-F238E27FC236}">
                  <a16:creationId xmlns:a16="http://schemas.microsoft.com/office/drawing/2014/main" id="{3D90EB12-2809-3A27-A940-027E874D1EFA}"/>
                </a:ext>
              </a:extLst>
            </p:cNvPr>
            <p:cNvSpPr/>
            <p:nvPr/>
          </p:nvSpPr>
          <p:spPr>
            <a:xfrm>
              <a:off x="7339283" y="2941195"/>
              <a:ext cx="73143" cy="105261"/>
            </a:xfrm>
            <a:custGeom>
              <a:avLst/>
              <a:gdLst/>
              <a:ahLst/>
              <a:cxnLst/>
              <a:rect l="l" t="t" r="r" b="b"/>
              <a:pathLst>
                <a:path w="1043" h="1501" extrusionOk="0">
                  <a:moveTo>
                    <a:pt x="31" y="1"/>
                  </a:moveTo>
                  <a:cubicBezTo>
                    <a:pt x="21" y="1"/>
                    <a:pt x="11" y="7"/>
                    <a:pt x="6" y="16"/>
                  </a:cubicBezTo>
                  <a:cubicBezTo>
                    <a:pt x="1" y="28"/>
                    <a:pt x="6" y="44"/>
                    <a:pt x="21" y="51"/>
                  </a:cubicBezTo>
                  <a:cubicBezTo>
                    <a:pt x="988" y="486"/>
                    <a:pt x="913" y="1461"/>
                    <a:pt x="913" y="1472"/>
                  </a:cubicBezTo>
                  <a:cubicBezTo>
                    <a:pt x="913" y="1484"/>
                    <a:pt x="921" y="1501"/>
                    <a:pt x="937" y="1501"/>
                  </a:cubicBezTo>
                  <a:cubicBezTo>
                    <a:pt x="953" y="1501"/>
                    <a:pt x="964" y="1488"/>
                    <a:pt x="964" y="1477"/>
                  </a:cubicBezTo>
                  <a:cubicBezTo>
                    <a:pt x="964" y="1465"/>
                    <a:pt x="1043" y="454"/>
                    <a:pt x="41" y="4"/>
                  </a:cubicBezTo>
                  <a:cubicBezTo>
                    <a:pt x="38" y="2"/>
                    <a:pt x="34" y="1"/>
                    <a:pt x="31" y="1"/>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1964;p52">
              <a:extLst>
                <a:ext uri="{FF2B5EF4-FFF2-40B4-BE49-F238E27FC236}">
                  <a16:creationId xmlns:a16="http://schemas.microsoft.com/office/drawing/2014/main" id="{A3D31CD9-A259-3B68-2058-B6B1F4EEC31F}"/>
                </a:ext>
              </a:extLst>
            </p:cNvPr>
            <p:cNvSpPr/>
            <p:nvPr/>
          </p:nvSpPr>
          <p:spPr>
            <a:xfrm>
              <a:off x="7394684" y="2921419"/>
              <a:ext cx="94181" cy="72442"/>
            </a:xfrm>
            <a:custGeom>
              <a:avLst/>
              <a:gdLst/>
              <a:ahLst/>
              <a:cxnLst/>
              <a:rect l="l" t="t" r="r" b="b"/>
              <a:pathLst>
                <a:path w="1343" h="1033" extrusionOk="0">
                  <a:moveTo>
                    <a:pt x="792" y="0"/>
                  </a:moveTo>
                  <a:cubicBezTo>
                    <a:pt x="64" y="0"/>
                    <a:pt x="1" y="1032"/>
                    <a:pt x="1" y="1032"/>
                  </a:cubicBezTo>
                  <a:cubicBezTo>
                    <a:pt x="1" y="1032"/>
                    <a:pt x="1342" y="930"/>
                    <a:pt x="1074" y="45"/>
                  </a:cubicBezTo>
                  <a:cubicBezTo>
                    <a:pt x="970" y="14"/>
                    <a:pt x="877" y="0"/>
                    <a:pt x="792" y="0"/>
                  </a:cubicBezTo>
                  <a:close/>
                </a:path>
              </a:pathLst>
            </a:custGeom>
            <a:solidFill>
              <a:srgbClr val="83C3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1965;p52">
              <a:extLst>
                <a:ext uri="{FF2B5EF4-FFF2-40B4-BE49-F238E27FC236}">
                  <a16:creationId xmlns:a16="http://schemas.microsoft.com/office/drawing/2014/main" id="{B2183EA0-9113-9F65-6072-9575EFEC2C7A}"/>
                </a:ext>
              </a:extLst>
            </p:cNvPr>
            <p:cNvSpPr/>
            <p:nvPr/>
          </p:nvSpPr>
          <p:spPr>
            <a:xfrm>
              <a:off x="5104526" y="3022403"/>
              <a:ext cx="568243" cy="128053"/>
            </a:xfrm>
            <a:custGeom>
              <a:avLst/>
              <a:gdLst/>
              <a:ahLst/>
              <a:cxnLst/>
              <a:rect l="l" t="t" r="r" b="b"/>
              <a:pathLst>
                <a:path w="8103" h="1826" extrusionOk="0">
                  <a:moveTo>
                    <a:pt x="4336" y="0"/>
                  </a:moveTo>
                  <a:cubicBezTo>
                    <a:pt x="3969" y="0"/>
                    <a:pt x="3605" y="21"/>
                    <a:pt x="3260" y="70"/>
                  </a:cubicBezTo>
                  <a:cubicBezTo>
                    <a:pt x="1185" y="366"/>
                    <a:pt x="1" y="1700"/>
                    <a:pt x="1236" y="1798"/>
                  </a:cubicBezTo>
                  <a:cubicBezTo>
                    <a:pt x="1483" y="1818"/>
                    <a:pt x="1898" y="1826"/>
                    <a:pt x="2404" y="1826"/>
                  </a:cubicBezTo>
                  <a:cubicBezTo>
                    <a:pt x="4427" y="1826"/>
                    <a:pt x="7905" y="1700"/>
                    <a:pt x="7905" y="1700"/>
                  </a:cubicBezTo>
                  <a:lnTo>
                    <a:pt x="8103" y="516"/>
                  </a:lnTo>
                  <a:cubicBezTo>
                    <a:pt x="8103" y="516"/>
                    <a:pt x="6179" y="0"/>
                    <a:pt x="4336" y="0"/>
                  </a:cubicBezTo>
                  <a:close/>
                </a:path>
              </a:pathLst>
            </a:custGeom>
            <a:solidFill>
              <a:srgbClr val="F147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1966;p52">
              <a:extLst>
                <a:ext uri="{FF2B5EF4-FFF2-40B4-BE49-F238E27FC236}">
                  <a16:creationId xmlns:a16="http://schemas.microsoft.com/office/drawing/2014/main" id="{7DED3A42-6D5A-AEC1-4CAC-E855248CE319}"/>
                </a:ext>
              </a:extLst>
            </p:cNvPr>
            <p:cNvSpPr/>
            <p:nvPr/>
          </p:nvSpPr>
          <p:spPr>
            <a:xfrm>
              <a:off x="5104526" y="3148493"/>
              <a:ext cx="786340" cy="27770"/>
            </a:xfrm>
            <a:custGeom>
              <a:avLst/>
              <a:gdLst/>
              <a:ahLst/>
              <a:cxnLst/>
              <a:rect l="l" t="t" r="r" b="b"/>
              <a:pathLst>
                <a:path w="11213" h="396" extrusionOk="0">
                  <a:moveTo>
                    <a:pt x="1" y="0"/>
                  </a:moveTo>
                  <a:lnTo>
                    <a:pt x="1" y="395"/>
                  </a:lnTo>
                  <a:lnTo>
                    <a:pt x="11212" y="395"/>
                  </a:lnTo>
                  <a:lnTo>
                    <a:pt x="11212" y="0"/>
                  </a:lnTo>
                  <a:close/>
                </a:path>
              </a:pathLst>
            </a:custGeom>
            <a:solidFill>
              <a:srgbClr val="FCD0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967;p52">
              <a:extLst>
                <a:ext uri="{FF2B5EF4-FFF2-40B4-BE49-F238E27FC236}">
                  <a16:creationId xmlns:a16="http://schemas.microsoft.com/office/drawing/2014/main" id="{5375A597-F731-76DC-221B-7E0BA0981EA9}"/>
                </a:ext>
              </a:extLst>
            </p:cNvPr>
            <p:cNvSpPr/>
            <p:nvPr/>
          </p:nvSpPr>
          <p:spPr>
            <a:xfrm>
              <a:off x="3892860" y="3174511"/>
              <a:ext cx="4931646" cy="78683"/>
            </a:xfrm>
            <a:custGeom>
              <a:avLst/>
              <a:gdLst/>
              <a:ahLst/>
              <a:cxnLst/>
              <a:rect l="l" t="t" r="r" b="b"/>
              <a:pathLst>
                <a:path w="70324" h="1122" extrusionOk="0">
                  <a:moveTo>
                    <a:pt x="1" y="1"/>
                  </a:moveTo>
                  <a:lnTo>
                    <a:pt x="1" y="1121"/>
                  </a:lnTo>
                  <a:lnTo>
                    <a:pt x="70323" y="1121"/>
                  </a:lnTo>
                  <a:lnTo>
                    <a:pt x="70323" y="1"/>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968;p52">
              <a:extLst>
                <a:ext uri="{FF2B5EF4-FFF2-40B4-BE49-F238E27FC236}">
                  <a16:creationId xmlns:a16="http://schemas.microsoft.com/office/drawing/2014/main" id="{64D59B5A-1704-928F-AA7F-55D8BFF3AB41}"/>
                </a:ext>
              </a:extLst>
            </p:cNvPr>
            <p:cNvSpPr/>
            <p:nvPr/>
          </p:nvSpPr>
          <p:spPr>
            <a:xfrm>
              <a:off x="5210839" y="3752154"/>
              <a:ext cx="47897" cy="1046162"/>
            </a:xfrm>
            <a:custGeom>
              <a:avLst/>
              <a:gdLst/>
              <a:ahLst/>
              <a:cxnLst/>
              <a:rect l="l" t="t" r="r" b="b"/>
              <a:pathLst>
                <a:path w="683" h="14918" extrusionOk="0">
                  <a:moveTo>
                    <a:pt x="0" y="0"/>
                  </a:moveTo>
                  <a:lnTo>
                    <a:pt x="0" y="14918"/>
                  </a:lnTo>
                  <a:lnTo>
                    <a:pt x="682" y="14918"/>
                  </a:lnTo>
                  <a:lnTo>
                    <a:pt x="682"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969;p52">
              <a:extLst>
                <a:ext uri="{FF2B5EF4-FFF2-40B4-BE49-F238E27FC236}">
                  <a16:creationId xmlns:a16="http://schemas.microsoft.com/office/drawing/2014/main" id="{4C04F405-CED6-16A9-F5EA-4A4ED21EA3A5}"/>
                </a:ext>
              </a:extLst>
            </p:cNvPr>
            <p:cNvSpPr/>
            <p:nvPr/>
          </p:nvSpPr>
          <p:spPr>
            <a:xfrm>
              <a:off x="5649978" y="3752154"/>
              <a:ext cx="48248" cy="1046162"/>
            </a:xfrm>
            <a:custGeom>
              <a:avLst/>
              <a:gdLst/>
              <a:ahLst/>
              <a:cxnLst/>
              <a:rect l="l" t="t" r="r" b="b"/>
              <a:pathLst>
                <a:path w="688" h="14918" extrusionOk="0">
                  <a:moveTo>
                    <a:pt x="1" y="0"/>
                  </a:moveTo>
                  <a:lnTo>
                    <a:pt x="1" y="14918"/>
                  </a:lnTo>
                  <a:lnTo>
                    <a:pt x="688" y="14918"/>
                  </a:lnTo>
                  <a:lnTo>
                    <a:pt x="688"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1970;p52">
              <a:extLst>
                <a:ext uri="{FF2B5EF4-FFF2-40B4-BE49-F238E27FC236}">
                  <a16:creationId xmlns:a16="http://schemas.microsoft.com/office/drawing/2014/main" id="{3AEE3E6C-876C-E668-E24F-06EB2C69BD6C}"/>
                </a:ext>
              </a:extLst>
            </p:cNvPr>
            <p:cNvSpPr/>
            <p:nvPr/>
          </p:nvSpPr>
          <p:spPr>
            <a:xfrm>
              <a:off x="5245693" y="4461147"/>
              <a:ext cx="410737" cy="35765"/>
            </a:xfrm>
            <a:custGeom>
              <a:avLst/>
              <a:gdLst/>
              <a:ahLst/>
              <a:cxnLst/>
              <a:rect l="l" t="t" r="r" b="b"/>
              <a:pathLst>
                <a:path w="5857" h="510" extrusionOk="0">
                  <a:moveTo>
                    <a:pt x="1" y="1"/>
                  </a:moveTo>
                  <a:lnTo>
                    <a:pt x="1" y="510"/>
                  </a:lnTo>
                  <a:lnTo>
                    <a:pt x="5857" y="510"/>
                  </a:lnTo>
                  <a:lnTo>
                    <a:pt x="5857"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971;p52">
              <a:extLst>
                <a:ext uri="{FF2B5EF4-FFF2-40B4-BE49-F238E27FC236}">
                  <a16:creationId xmlns:a16="http://schemas.microsoft.com/office/drawing/2014/main" id="{D5C72531-0DA3-454A-8DB8-7AB0C42B453A}"/>
                </a:ext>
              </a:extLst>
            </p:cNvPr>
            <p:cNvSpPr/>
            <p:nvPr/>
          </p:nvSpPr>
          <p:spPr>
            <a:xfrm>
              <a:off x="6936961" y="3752154"/>
              <a:ext cx="47897" cy="1046162"/>
            </a:xfrm>
            <a:custGeom>
              <a:avLst/>
              <a:gdLst/>
              <a:ahLst/>
              <a:cxnLst/>
              <a:rect l="l" t="t" r="r" b="b"/>
              <a:pathLst>
                <a:path w="683" h="14918" extrusionOk="0">
                  <a:moveTo>
                    <a:pt x="0" y="0"/>
                  </a:moveTo>
                  <a:lnTo>
                    <a:pt x="0" y="14918"/>
                  </a:lnTo>
                  <a:lnTo>
                    <a:pt x="683" y="14918"/>
                  </a:lnTo>
                  <a:lnTo>
                    <a:pt x="683"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972;p52">
              <a:extLst>
                <a:ext uri="{FF2B5EF4-FFF2-40B4-BE49-F238E27FC236}">
                  <a16:creationId xmlns:a16="http://schemas.microsoft.com/office/drawing/2014/main" id="{C5CD0961-3E88-8732-8A72-1740F8606CB3}"/>
                </a:ext>
              </a:extLst>
            </p:cNvPr>
            <p:cNvSpPr/>
            <p:nvPr/>
          </p:nvSpPr>
          <p:spPr>
            <a:xfrm>
              <a:off x="7376170" y="3752154"/>
              <a:ext cx="48248" cy="1046162"/>
            </a:xfrm>
            <a:custGeom>
              <a:avLst/>
              <a:gdLst/>
              <a:ahLst/>
              <a:cxnLst/>
              <a:rect l="l" t="t" r="r" b="b"/>
              <a:pathLst>
                <a:path w="688" h="14918" extrusionOk="0">
                  <a:moveTo>
                    <a:pt x="1" y="0"/>
                  </a:moveTo>
                  <a:lnTo>
                    <a:pt x="1" y="14918"/>
                  </a:lnTo>
                  <a:lnTo>
                    <a:pt x="687" y="14918"/>
                  </a:lnTo>
                  <a:lnTo>
                    <a:pt x="687"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1973;p52">
              <a:extLst>
                <a:ext uri="{FF2B5EF4-FFF2-40B4-BE49-F238E27FC236}">
                  <a16:creationId xmlns:a16="http://schemas.microsoft.com/office/drawing/2014/main" id="{8C494AF0-872D-C4A9-ADA2-4D59B44692B9}"/>
                </a:ext>
              </a:extLst>
            </p:cNvPr>
            <p:cNvSpPr/>
            <p:nvPr/>
          </p:nvSpPr>
          <p:spPr>
            <a:xfrm>
              <a:off x="6971814" y="4461147"/>
              <a:ext cx="410737" cy="35765"/>
            </a:xfrm>
            <a:custGeom>
              <a:avLst/>
              <a:gdLst/>
              <a:ahLst/>
              <a:cxnLst/>
              <a:rect l="l" t="t" r="r" b="b"/>
              <a:pathLst>
                <a:path w="5857" h="510" extrusionOk="0">
                  <a:moveTo>
                    <a:pt x="0" y="1"/>
                  </a:moveTo>
                  <a:lnTo>
                    <a:pt x="0" y="510"/>
                  </a:lnTo>
                  <a:lnTo>
                    <a:pt x="5857" y="510"/>
                  </a:lnTo>
                  <a:lnTo>
                    <a:pt x="5857"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974;p52">
              <a:extLst>
                <a:ext uri="{FF2B5EF4-FFF2-40B4-BE49-F238E27FC236}">
                  <a16:creationId xmlns:a16="http://schemas.microsoft.com/office/drawing/2014/main" id="{73D6B8BB-8D44-69A3-D1C1-34E228B90A4F}"/>
                </a:ext>
              </a:extLst>
            </p:cNvPr>
            <p:cNvSpPr/>
            <p:nvPr/>
          </p:nvSpPr>
          <p:spPr>
            <a:xfrm>
              <a:off x="5121146" y="3631183"/>
              <a:ext cx="666772" cy="125107"/>
            </a:xfrm>
            <a:custGeom>
              <a:avLst/>
              <a:gdLst/>
              <a:ahLst/>
              <a:cxnLst/>
              <a:rect l="l" t="t" r="r" b="b"/>
              <a:pathLst>
                <a:path w="9508" h="1784" extrusionOk="0">
                  <a:moveTo>
                    <a:pt x="1" y="0"/>
                  </a:moveTo>
                  <a:lnTo>
                    <a:pt x="1" y="1784"/>
                  </a:lnTo>
                  <a:lnTo>
                    <a:pt x="9507" y="1784"/>
                  </a:lnTo>
                  <a:lnTo>
                    <a:pt x="9507" y="0"/>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975;p52">
              <a:extLst>
                <a:ext uri="{FF2B5EF4-FFF2-40B4-BE49-F238E27FC236}">
                  <a16:creationId xmlns:a16="http://schemas.microsoft.com/office/drawing/2014/main" id="{0F1EA6C5-2A43-DB8D-FF0F-F645AAF92831}"/>
                </a:ext>
              </a:extLst>
            </p:cNvPr>
            <p:cNvSpPr/>
            <p:nvPr/>
          </p:nvSpPr>
          <p:spPr>
            <a:xfrm>
              <a:off x="6847268" y="3631183"/>
              <a:ext cx="666492" cy="125107"/>
            </a:xfrm>
            <a:custGeom>
              <a:avLst/>
              <a:gdLst/>
              <a:ahLst/>
              <a:cxnLst/>
              <a:rect l="l" t="t" r="r" b="b"/>
              <a:pathLst>
                <a:path w="9504" h="1784" extrusionOk="0">
                  <a:moveTo>
                    <a:pt x="0" y="0"/>
                  </a:moveTo>
                  <a:lnTo>
                    <a:pt x="0" y="1784"/>
                  </a:lnTo>
                  <a:lnTo>
                    <a:pt x="9503" y="1784"/>
                  </a:lnTo>
                  <a:lnTo>
                    <a:pt x="9503" y="0"/>
                  </a:ln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976;p52">
              <a:extLst>
                <a:ext uri="{FF2B5EF4-FFF2-40B4-BE49-F238E27FC236}">
                  <a16:creationId xmlns:a16="http://schemas.microsoft.com/office/drawing/2014/main" id="{14406962-3135-F2AA-14A1-3932634B394A}"/>
                </a:ext>
              </a:extLst>
            </p:cNvPr>
            <p:cNvSpPr/>
            <p:nvPr/>
          </p:nvSpPr>
          <p:spPr>
            <a:xfrm>
              <a:off x="7960333" y="3200388"/>
              <a:ext cx="642438" cy="635075"/>
            </a:xfrm>
            <a:custGeom>
              <a:avLst/>
              <a:gdLst/>
              <a:ahLst/>
              <a:cxnLst/>
              <a:rect l="l" t="t" r="r" b="b"/>
              <a:pathLst>
                <a:path w="9161" h="9056" extrusionOk="0">
                  <a:moveTo>
                    <a:pt x="595" y="0"/>
                  </a:moveTo>
                  <a:cubicBezTo>
                    <a:pt x="457" y="0"/>
                    <a:pt x="319" y="54"/>
                    <a:pt x="214" y="160"/>
                  </a:cubicBezTo>
                  <a:cubicBezTo>
                    <a:pt x="1" y="369"/>
                    <a:pt x="1" y="712"/>
                    <a:pt x="214" y="922"/>
                  </a:cubicBezTo>
                  <a:lnTo>
                    <a:pt x="8182" y="8894"/>
                  </a:lnTo>
                  <a:cubicBezTo>
                    <a:pt x="8289" y="9000"/>
                    <a:pt x="8427" y="9056"/>
                    <a:pt x="8565" y="9056"/>
                  </a:cubicBezTo>
                  <a:cubicBezTo>
                    <a:pt x="8703" y="9056"/>
                    <a:pt x="8842" y="9000"/>
                    <a:pt x="8948" y="8894"/>
                  </a:cubicBezTo>
                  <a:cubicBezTo>
                    <a:pt x="9161" y="8685"/>
                    <a:pt x="9161" y="8342"/>
                    <a:pt x="8948" y="8132"/>
                  </a:cubicBezTo>
                  <a:lnTo>
                    <a:pt x="976" y="160"/>
                  </a:lnTo>
                  <a:cubicBezTo>
                    <a:pt x="872" y="54"/>
                    <a:pt x="734" y="0"/>
                    <a:pt x="595" y="0"/>
                  </a:cubicBezTo>
                  <a:close/>
                </a:path>
              </a:pathLst>
            </a:custGeom>
            <a:solidFill>
              <a:srgbClr val="2823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1977;p52">
              <a:extLst>
                <a:ext uri="{FF2B5EF4-FFF2-40B4-BE49-F238E27FC236}">
                  <a16:creationId xmlns:a16="http://schemas.microsoft.com/office/drawing/2014/main" id="{6585BC26-B4CF-772A-C3F0-450C80A38960}"/>
                </a:ext>
              </a:extLst>
            </p:cNvPr>
            <p:cNvSpPr/>
            <p:nvPr/>
          </p:nvSpPr>
          <p:spPr>
            <a:xfrm>
              <a:off x="4112640" y="3200388"/>
              <a:ext cx="642158" cy="635075"/>
            </a:xfrm>
            <a:custGeom>
              <a:avLst/>
              <a:gdLst/>
              <a:ahLst/>
              <a:cxnLst/>
              <a:rect l="l" t="t" r="r" b="b"/>
              <a:pathLst>
                <a:path w="9157" h="9056" extrusionOk="0">
                  <a:moveTo>
                    <a:pt x="8566" y="0"/>
                  </a:moveTo>
                  <a:cubicBezTo>
                    <a:pt x="8427" y="0"/>
                    <a:pt x="8288" y="54"/>
                    <a:pt x="8182" y="160"/>
                  </a:cubicBezTo>
                  <a:lnTo>
                    <a:pt x="209" y="8132"/>
                  </a:lnTo>
                  <a:cubicBezTo>
                    <a:pt x="0" y="8342"/>
                    <a:pt x="0" y="8685"/>
                    <a:pt x="209" y="8894"/>
                  </a:cubicBezTo>
                  <a:cubicBezTo>
                    <a:pt x="316" y="9000"/>
                    <a:pt x="454" y="9056"/>
                    <a:pt x="592" y="9056"/>
                  </a:cubicBezTo>
                  <a:cubicBezTo>
                    <a:pt x="730" y="9056"/>
                    <a:pt x="869" y="9000"/>
                    <a:pt x="975" y="8894"/>
                  </a:cubicBezTo>
                  <a:lnTo>
                    <a:pt x="8947" y="922"/>
                  </a:lnTo>
                  <a:cubicBezTo>
                    <a:pt x="9156" y="712"/>
                    <a:pt x="9156" y="369"/>
                    <a:pt x="8947" y="160"/>
                  </a:cubicBezTo>
                  <a:cubicBezTo>
                    <a:pt x="8842" y="54"/>
                    <a:pt x="8704" y="0"/>
                    <a:pt x="8566" y="0"/>
                  </a:cubicBezTo>
                  <a:close/>
                </a:path>
              </a:pathLst>
            </a:custGeom>
            <a:solidFill>
              <a:srgbClr val="0923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1978;p52">
              <a:extLst>
                <a:ext uri="{FF2B5EF4-FFF2-40B4-BE49-F238E27FC236}">
                  <a16:creationId xmlns:a16="http://schemas.microsoft.com/office/drawing/2014/main" id="{BD47320A-D4CF-AE1E-1FCC-6D618AC3C3CF}"/>
                </a:ext>
              </a:extLst>
            </p:cNvPr>
            <p:cNvSpPr/>
            <p:nvPr/>
          </p:nvSpPr>
          <p:spPr>
            <a:xfrm>
              <a:off x="5475361" y="2511101"/>
              <a:ext cx="1172953" cy="666422"/>
            </a:xfrm>
            <a:custGeom>
              <a:avLst/>
              <a:gdLst/>
              <a:ahLst/>
              <a:cxnLst/>
              <a:rect l="l" t="t" r="r" b="b"/>
              <a:pathLst>
                <a:path w="16726" h="9503" extrusionOk="0">
                  <a:moveTo>
                    <a:pt x="14717" y="0"/>
                  </a:moveTo>
                  <a:lnTo>
                    <a:pt x="11130" y="5537"/>
                  </a:lnTo>
                  <a:lnTo>
                    <a:pt x="4622" y="7969"/>
                  </a:lnTo>
                  <a:cubicBezTo>
                    <a:pt x="4622" y="7969"/>
                    <a:pt x="3549" y="7299"/>
                    <a:pt x="2746" y="7299"/>
                  </a:cubicBezTo>
                  <a:cubicBezTo>
                    <a:pt x="2612" y="7299"/>
                    <a:pt x="2485" y="7317"/>
                    <a:pt x="2373" y="7361"/>
                  </a:cubicBezTo>
                  <a:cubicBezTo>
                    <a:pt x="1888" y="7601"/>
                    <a:pt x="2314" y="7847"/>
                    <a:pt x="2314" y="7847"/>
                  </a:cubicBezTo>
                  <a:cubicBezTo>
                    <a:pt x="2314" y="7847"/>
                    <a:pt x="1584" y="7847"/>
                    <a:pt x="731" y="8636"/>
                  </a:cubicBezTo>
                  <a:cubicBezTo>
                    <a:pt x="1" y="9315"/>
                    <a:pt x="1949" y="9502"/>
                    <a:pt x="3019" y="9502"/>
                  </a:cubicBezTo>
                  <a:cubicBezTo>
                    <a:pt x="3198" y="9502"/>
                    <a:pt x="3352" y="9497"/>
                    <a:pt x="3466" y="9488"/>
                  </a:cubicBezTo>
                  <a:cubicBezTo>
                    <a:pt x="4259" y="9428"/>
                    <a:pt x="5048" y="8943"/>
                    <a:pt x="5048" y="8943"/>
                  </a:cubicBezTo>
                  <a:lnTo>
                    <a:pt x="12286" y="6753"/>
                  </a:lnTo>
                  <a:lnTo>
                    <a:pt x="16726" y="1098"/>
                  </a:lnTo>
                  <a:lnTo>
                    <a:pt x="14717" y="0"/>
                  </a:lnTo>
                  <a:close/>
                </a:path>
              </a:pathLst>
            </a:custGeom>
            <a:solidFill>
              <a:srgbClr val="FFA4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979;p52">
              <a:extLst>
                <a:ext uri="{FF2B5EF4-FFF2-40B4-BE49-F238E27FC236}">
                  <a16:creationId xmlns:a16="http://schemas.microsoft.com/office/drawing/2014/main" id="{3E665EA5-0699-2E74-1936-3903F5D39B38}"/>
                </a:ext>
              </a:extLst>
            </p:cNvPr>
            <p:cNvSpPr/>
            <p:nvPr/>
          </p:nvSpPr>
          <p:spPr>
            <a:xfrm>
              <a:off x="6475591" y="2401491"/>
              <a:ext cx="319150" cy="308140"/>
            </a:xfrm>
            <a:custGeom>
              <a:avLst/>
              <a:gdLst/>
              <a:ahLst/>
              <a:cxnLst/>
              <a:rect l="l" t="t" r="r" b="b"/>
              <a:pathLst>
                <a:path w="4551" h="4394" extrusionOk="0">
                  <a:moveTo>
                    <a:pt x="3253" y="1"/>
                  </a:moveTo>
                  <a:lnTo>
                    <a:pt x="0" y="1165"/>
                  </a:lnTo>
                  <a:cubicBezTo>
                    <a:pt x="0" y="1165"/>
                    <a:pt x="166" y="1410"/>
                    <a:pt x="1737" y="4393"/>
                  </a:cubicBezTo>
                  <a:cubicBezTo>
                    <a:pt x="4550" y="917"/>
                    <a:pt x="3253" y="1"/>
                    <a:pt x="325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980;p52">
              <a:extLst>
                <a:ext uri="{FF2B5EF4-FFF2-40B4-BE49-F238E27FC236}">
                  <a16:creationId xmlns:a16="http://schemas.microsoft.com/office/drawing/2014/main" id="{22ABDAAF-A148-5D6E-BE98-7EEAA38C53BE}"/>
                </a:ext>
              </a:extLst>
            </p:cNvPr>
            <p:cNvSpPr/>
            <p:nvPr/>
          </p:nvSpPr>
          <p:spPr>
            <a:xfrm>
              <a:off x="5506077" y="2552617"/>
              <a:ext cx="7854" cy="65078"/>
            </a:xfrm>
            <a:custGeom>
              <a:avLst/>
              <a:gdLst/>
              <a:ahLst/>
              <a:cxnLst/>
              <a:rect l="l" t="t" r="r" b="b"/>
              <a:pathLst>
                <a:path w="112" h="928" extrusionOk="0">
                  <a:moveTo>
                    <a:pt x="60" y="0"/>
                  </a:moveTo>
                  <a:cubicBezTo>
                    <a:pt x="17" y="155"/>
                    <a:pt x="5" y="312"/>
                    <a:pt x="0" y="466"/>
                  </a:cubicBezTo>
                  <a:cubicBezTo>
                    <a:pt x="0" y="620"/>
                    <a:pt x="9" y="774"/>
                    <a:pt x="48" y="928"/>
                  </a:cubicBezTo>
                  <a:cubicBezTo>
                    <a:pt x="91" y="774"/>
                    <a:pt x="104" y="620"/>
                    <a:pt x="111" y="466"/>
                  </a:cubicBezTo>
                  <a:cubicBezTo>
                    <a:pt x="111" y="312"/>
                    <a:pt x="104" y="159"/>
                    <a:pt x="60" y="0"/>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981;p52">
              <a:extLst>
                <a:ext uri="{FF2B5EF4-FFF2-40B4-BE49-F238E27FC236}">
                  <a16:creationId xmlns:a16="http://schemas.microsoft.com/office/drawing/2014/main" id="{C851A1E3-37A5-3BBA-1C6A-B28869C9F6CE}"/>
                </a:ext>
              </a:extLst>
            </p:cNvPr>
            <p:cNvSpPr/>
            <p:nvPr/>
          </p:nvSpPr>
          <p:spPr>
            <a:xfrm>
              <a:off x="5472626" y="2556824"/>
              <a:ext cx="21880" cy="120970"/>
            </a:xfrm>
            <a:custGeom>
              <a:avLst/>
              <a:gdLst/>
              <a:ahLst/>
              <a:cxnLst/>
              <a:rect l="l" t="t" r="r" b="b"/>
              <a:pathLst>
                <a:path w="312" h="1725" extrusionOk="0">
                  <a:moveTo>
                    <a:pt x="0" y="0"/>
                  </a:moveTo>
                  <a:lnTo>
                    <a:pt x="0" y="0"/>
                  </a:lnTo>
                  <a:cubicBezTo>
                    <a:pt x="12" y="292"/>
                    <a:pt x="56" y="583"/>
                    <a:pt x="103" y="872"/>
                  </a:cubicBezTo>
                  <a:cubicBezTo>
                    <a:pt x="158" y="1157"/>
                    <a:pt x="217" y="1444"/>
                    <a:pt x="312" y="1725"/>
                  </a:cubicBezTo>
                  <a:cubicBezTo>
                    <a:pt x="304" y="1428"/>
                    <a:pt x="261" y="1140"/>
                    <a:pt x="209" y="852"/>
                  </a:cubicBezTo>
                  <a:cubicBezTo>
                    <a:pt x="154" y="565"/>
                    <a:pt x="95" y="280"/>
                    <a:pt x="0" y="0"/>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1982;p52">
              <a:extLst>
                <a:ext uri="{FF2B5EF4-FFF2-40B4-BE49-F238E27FC236}">
                  <a16:creationId xmlns:a16="http://schemas.microsoft.com/office/drawing/2014/main" id="{A34B6816-B074-E607-4715-C98525E0BA5E}"/>
                </a:ext>
              </a:extLst>
            </p:cNvPr>
            <p:cNvSpPr/>
            <p:nvPr/>
          </p:nvSpPr>
          <p:spPr>
            <a:xfrm>
              <a:off x="5436931" y="2574427"/>
              <a:ext cx="37658" cy="125248"/>
            </a:xfrm>
            <a:custGeom>
              <a:avLst/>
              <a:gdLst/>
              <a:ahLst/>
              <a:cxnLst/>
              <a:rect l="l" t="t" r="r" b="b"/>
              <a:pathLst>
                <a:path w="537" h="1786" extrusionOk="0">
                  <a:moveTo>
                    <a:pt x="0" y="1"/>
                  </a:moveTo>
                  <a:lnTo>
                    <a:pt x="0" y="1"/>
                  </a:lnTo>
                  <a:cubicBezTo>
                    <a:pt x="52" y="309"/>
                    <a:pt x="130" y="609"/>
                    <a:pt x="217" y="909"/>
                  </a:cubicBezTo>
                  <a:cubicBezTo>
                    <a:pt x="308" y="1205"/>
                    <a:pt x="411" y="1497"/>
                    <a:pt x="537" y="1785"/>
                  </a:cubicBezTo>
                  <a:cubicBezTo>
                    <a:pt x="489" y="1474"/>
                    <a:pt x="411" y="1174"/>
                    <a:pt x="323" y="877"/>
                  </a:cubicBezTo>
                  <a:cubicBezTo>
                    <a:pt x="229" y="582"/>
                    <a:pt x="130" y="285"/>
                    <a:pt x="0" y="1"/>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983;p52">
              <a:extLst>
                <a:ext uri="{FF2B5EF4-FFF2-40B4-BE49-F238E27FC236}">
                  <a16:creationId xmlns:a16="http://schemas.microsoft.com/office/drawing/2014/main" id="{908413F4-2ED6-81DD-7EE4-F04F1666C15C}"/>
                </a:ext>
              </a:extLst>
            </p:cNvPr>
            <p:cNvSpPr/>
            <p:nvPr/>
          </p:nvSpPr>
          <p:spPr>
            <a:xfrm>
              <a:off x="5407337" y="2590275"/>
              <a:ext cx="38219" cy="99932"/>
            </a:xfrm>
            <a:custGeom>
              <a:avLst/>
              <a:gdLst/>
              <a:ahLst/>
              <a:cxnLst/>
              <a:rect l="l" t="t" r="r" b="b"/>
              <a:pathLst>
                <a:path w="545" h="1425" extrusionOk="0">
                  <a:moveTo>
                    <a:pt x="0" y="0"/>
                  </a:moveTo>
                  <a:lnTo>
                    <a:pt x="0" y="0"/>
                  </a:lnTo>
                  <a:cubicBezTo>
                    <a:pt x="51" y="253"/>
                    <a:pt x="135" y="498"/>
                    <a:pt x="221" y="734"/>
                  </a:cubicBezTo>
                  <a:cubicBezTo>
                    <a:pt x="315" y="971"/>
                    <a:pt x="414" y="1204"/>
                    <a:pt x="545" y="1425"/>
                  </a:cubicBezTo>
                  <a:cubicBezTo>
                    <a:pt x="493" y="1172"/>
                    <a:pt x="410" y="931"/>
                    <a:pt x="324" y="695"/>
                  </a:cubicBezTo>
                  <a:cubicBezTo>
                    <a:pt x="229" y="458"/>
                    <a:pt x="130" y="225"/>
                    <a:pt x="0" y="0"/>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984;p52">
              <a:extLst>
                <a:ext uri="{FF2B5EF4-FFF2-40B4-BE49-F238E27FC236}">
                  <a16:creationId xmlns:a16="http://schemas.microsoft.com/office/drawing/2014/main" id="{6FA5F76C-A62A-4710-FD96-78273861C2C4}"/>
                </a:ext>
              </a:extLst>
            </p:cNvPr>
            <p:cNvSpPr/>
            <p:nvPr/>
          </p:nvSpPr>
          <p:spPr>
            <a:xfrm>
              <a:off x="5506918" y="2562575"/>
              <a:ext cx="22230" cy="65709"/>
            </a:xfrm>
            <a:custGeom>
              <a:avLst/>
              <a:gdLst/>
              <a:ahLst/>
              <a:cxnLst/>
              <a:rect l="l" t="t" r="r" b="b"/>
              <a:pathLst>
                <a:path w="317" h="937" extrusionOk="0">
                  <a:moveTo>
                    <a:pt x="79" y="0"/>
                  </a:moveTo>
                  <a:cubicBezTo>
                    <a:pt x="1" y="166"/>
                    <a:pt x="5" y="344"/>
                    <a:pt x="41" y="506"/>
                  </a:cubicBezTo>
                  <a:cubicBezTo>
                    <a:pt x="64" y="589"/>
                    <a:pt x="92" y="667"/>
                    <a:pt x="139" y="743"/>
                  </a:cubicBezTo>
                  <a:cubicBezTo>
                    <a:pt x="183" y="818"/>
                    <a:pt x="238" y="885"/>
                    <a:pt x="316" y="936"/>
                  </a:cubicBezTo>
                  <a:cubicBezTo>
                    <a:pt x="312" y="754"/>
                    <a:pt x="285" y="609"/>
                    <a:pt x="249" y="454"/>
                  </a:cubicBezTo>
                  <a:cubicBezTo>
                    <a:pt x="234" y="379"/>
                    <a:pt x="210" y="308"/>
                    <a:pt x="186" y="230"/>
                  </a:cubicBezTo>
                  <a:cubicBezTo>
                    <a:pt x="159" y="155"/>
                    <a:pt x="127" y="80"/>
                    <a:pt x="79" y="0"/>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985;p52">
              <a:extLst>
                <a:ext uri="{FF2B5EF4-FFF2-40B4-BE49-F238E27FC236}">
                  <a16:creationId xmlns:a16="http://schemas.microsoft.com/office/drawing/2014/main" id="{63A4303D-DF8B-F039-A136-8EF1BB52EEB6}"/>
                </a:ext>
              </a:extLst>
            </p:cNvPr>
            <p:cNvSpPr/>
            <p:nvPr/>
          </p:nvSpPr>
          <p:spPr>
            <a:xfrm>
              <a:off x="5637566" y="3058449"/>
              <a:ext cx="46565" cy="7714"/>
            </a:xfrm>
            <a:custGeom>
              <a:avLst/>
              <a:gdLst/>
              <a:ahLst/>
              <a:cxnLst/>
              <a:rect l="l" t="t" r="r" b="b"/>
              <a:pathLst>
                <a:path w="664" h="110" extrusionOk="0">
                  <a:moveTo>
                    <a:pt x="282" y="1"/>
                  </a:moveTo>
                  <a:cubicBezTo>
                    <a:pt x="188" y="1"/>
                    <a:pt x="94" y="11"/>
                    <a:pt x="1" y="42"/>
                  </a:cubicBezTo>
                  <a:cubicBezTo>
                    <a:pt x="107" y="89"/>
                    <a:pt x="218" y="104"/>
                    <a:pt x="328" y="108"/>
                  </a:cubicBezTo>
                  <a:cubicBezTo>
                    <a:pt x="350" y="109"/>
                    <a:pt x="372" y="109"/>
                    <a:pt x="394" y="109"/>
                  </a:cubicBezTo>
                  <a:cubicBezTo>
                    <a:pt x="483" y="109"/>
                    <a:pt x="572" y="100"/>
                    <a:pt x="664" y="69"/>
                  </a:cubicBezTo>
                  <a:cubicBezTo>
                    <a:pt x="553" y="26"/>
                    <a:pt x="442" y="9"/>
                    <a:pt x="332" y="2"/>
                  </a:cubicBezTo>
                  <a:cubicBezTo>
                    <a:pt x="316" y="1"/>
                    <a:pt x="299" y="1"/>
                    <a:pt x="282" y="1"/>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986;p52">
              <a:extLst>
                <a:ext uri="{FF2B5EF4-FFF2-40B4-BE49-F238E27FC236}">
                  <a16:creationId xmlns:a16="http://schemas.microsoft.com/office/drawing/2014/main" id="{A838382E-878D-503F-DE54-17A96C683C4C}"/>
                </a:ext>
              </a:extLst>
            </p:cNvPr>
            <p:cNvSpPr/>
            <p:nvPr/>
          </p:nvSpPr>
          <p:spPr>
            <a:xfrm>
              <a:off x="5536302" y="3092742"/>
              <a:ext cx="106874" cy="14376"/>
            </a:xfrm>
            <a:custGeom>
              <a:avLst/>
              <a:gdLst/>
              <a:ahLst/>
              <a:cxnLst/>
              <a:rect l="l" t="t" r="r" b="b"/>
              <a:pathLst>
                <a:path w="1524" h="205" extrusionOk="0">
                  <a:moveTo>
                    <a:pt x="1417" y="1"/>
                  </a:moveTo>
                  <a:cubicBezTo>
                    <a:pt x="1199" y="1"/>
                    <a:pt x="978" y="22"/>
                    <a:pt x="758" y="50"/>
                  </a:cubicBezTo>
                  <a:cubicBezTo>
                    <a:pt x="505" y="85"/>
                    <a:pt x="249" y="129"/>
                    <a:pt x="0" y="203"/>
                  </a:cubicBezTo>
                  <a:cubicBezTo>
                    <a:pt x="34" y="204"/>
                    <a:pt x="67" y="205"/>
                    <a:pt x="100" y="205"/>
                  </a:cubicBezTo>
                  <a:cubicBezTo>
                    <a:pt x="325" y="205"/>
                    <a:pt x="545" y="183"/>
                    <a:pt x="766" y="156"/>
                  </a:cubicBezTo>
                  <a:cubicBezTo>
                    <a:pt x="1019" y="121"/>
                    <a:pt x="1271" y="77"/>
                    <a:pt x="1523" y="3"/>
                  </a:cubicBezTo>
                  <a:cubicBezTo>
                    <a:pt x="1488" y="1"/>
                    <a:pt x="1453" y="1"/>
                    <a:pt x="1417" y="1"/>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1987;p52">
              <a:extLst>
                <a:ext uri="{FF2B5EF4-FFF2-40B4-BE49-F238E27FC236}">
                  <a16:creationId xmlns:a16="http://schemas.microsoft.com/office/drawing/2014/main" id="{05902458-E746-D431-1122-20B239D5C8DE}"/>
                </a:ext>
              </a:extLst>
            </p:cNvPr>
            <p:cNvSpPr/>
            <p:nvPr/>
          </p:nvSpPr>
          <p:spPr>
            <a:xfrm>
              <a:off x="5519331" y="3116936"/>
              <a:ext cx="126861" cy="25246"/>
            </a:xfrm>
            <a:custGeom>
              <a:avLst/>
              <a:gdLst/>
              <a:ahLst/>
              <a:cxnLst/>
              <a:rect l="l" t="t" r="r" b="b"/>
              <a:pathLst>
                <a:path w="1809" h="360" extrusionOk="0">
                  <a:moveTo>
                    <a:pt x="1809" y="0"/>
                  </a:moveTo>
                  <a:lnTo>
                    <a:pt x="1809" y="0"/>
                  </a:lnTo>
                  <a:cubicBezTo>
                    <a:pt x="1501" y="17"/>
                    <a:pt x="1197" y="68"/>
                    <a:pt x="897" y="126"/>
                  </a:cubicBezTo>
                  <a:cubicBezTo>
                    <a:pt x="593" y="190"/>
                    <a:pt x="294" y="257"/>
                    <a:pt x="1" y="359"/>
                  </a:cubicBezTo>
                  <a:cubicBezTo>
                    <a:pt x="309" y="339"/>
                    <a:pt x="613" y="292"/>
                    <a:pt x="913" y="233"/>
                  </a:cubicBezTo>
                  <a:cubicBezTo>
                    <a:pt x="1213" y="170"/>
                    <a:pt x="1513" y="99"/>
                    <a:pt x="1809" y="0"/>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1988;p52">
              <a:extLst>
                <a:ext uri="{FF2B5EF4-FFF2-40B4-BE49-F238E27FC236}">
                  <a16:creationId xmlns:a16="http://schemas.microsoft.com/office/drawing/2014/main" id="{FB613DD9-D820-D144-AD16-A0EF6CF9FD88}"/>
                </a:ext>
              </a:extLst>
            </p:cNvPr>
            <p:cNvSpPr/>
            <p:nvPr/>
          </p:nvSpPr>
          <p:spPr>
            <a:xfrm>
              <a:off x="5555867" y="3147441"/>
              <a:ext cx="101404" cy="13254"/>
            </a:xfrm>
            <a:custGeom>
              <a:avLst/>
              <a:gdLst/>
              <a:ahLst/>
              <a:cxnLst/>
              <a:rect l="l" t="t" r="r" b="b"/>
              <a:pathLst>
                <a:path w="1446" h="189" extrusionOk="0">
                  <a:moveTo>
                    <a:pt x="1310" y="1"/>
                  </a:moveTo>
                  <a:cubicBezTo>
                    <a:pt x="1115" y="1"/>
                    <a:pt x="918" y="20"/>
                    <a:pt x="720" y="43"/>
                  </a:cubicBezTo>
                  <a:cubicBezTo>
                    <a:pt x="479" y="75"/>
                    <a:pt x="238" y="114"/>
                    <a:pt x="1" y="185"/>
                  </a:cubicBezTo>
                  <a:cubicBezTo>
                    <a:pt x="53" y="187"/>
                    <a:pt x="104" y="189"/>
                    <a:pt x="155" y="189"/>
                  </a:cubicBezTo>
                  <a:cubicBezTo>
                    <a:pt x="348" y="189"/>
                    <a:pt x="537" y="172"/>
                    <a:pt x="727" y="150"/>
                  </a:cubicBezTo>
                  <a:cubicBezTo>
                    <a:pt x="968" y="118"/>
                    <a:pt x="1205" y="79"/>
                    <a:pt x="1445" y="4"/>
                  </a:cubicBezTo>
                  <a:cubicBezTo>
                    <a:pt x="1400" y="2"/>
                    <a:pt x="1355" y="1"/>
                    <a:pt x="1310" y="1"/>
                  </a:cubicBezTo>
                  <a:close/>
                </a:path>
              </a:pathLst>
            </a:custGeom>
            <a:solidFill>
              <a:srgbClr val="CA6B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1989;p52">
              <a:extLst>
                <a:ext uri="{FF2B5EF4-FFF2-40B4-BE49-F238E27FC236}">
                  <a16:creationId xmlns:a16="http://schemas.microsoft.com/office/drawing/2014/main" id="{04CCA97C-BD35-009C-FD10-870882AE16F8}"/>
                </a:ext>
              </a:extLst>
            </p:cNvPr>
            <p:cNvSpPr/>
            <p:nvPr/>
          </p:nvSpPr>
          <p:spPr>
            <a:xfrm>
              <a:off x="5768424" y="2890563"/>
              <a:ext cx="2104" cy="1473"/>
            </a:xfrm>
            <a:custGeom>
              <a:avLst/>
              <a:gdLst/>
              <a:ahLst/>
              <a:cxnLst/>
              <a:rect l="l" t="t" r="r" b="b"/>
              <a:pathLst>
                <a:path w="30" h="21" extrusionOk="0">
                  <a:moveTo>
                    <a:pt x="13" y="0"/>
                  </a:moveTo>
                  <a:cubicBezTo>
                    <a:pt x="1" y="0"/>
                    <a:pt x="1" y="20"/>
                    <a:pt x="13" y="20"/>
                  </a:cubicBezTo>
                  <a:cubicBezTo>
                    <a:pt x="29" y="20"/>
                    <a:pt x="29" y="0"/>
                    <a:pt x="13" y="0"/>
                  </a:cubicBezTo>
                  <a:close/>
                </a:path>
              </a:pathLst>
            </a:custGeom>
            <a:solidFill>
              <a:srgbClr val="FF5F5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1990;p52">
              <a:extLst>
                <a:ext uri="{FF2B5EF4-FFF2-40B4-BE49-F238E27FC236}">
                  <a16:creationId xmlns:a16="http://schemas.microsoft.com/office/drawing/2014/main" id="{663FC9F3-74ED-0318-BC1A-927EFF247537}"/>
                </a:ext>
              </a:extLst>
            </p:cNvPr>
            <p:cNvSpPr/>
            <p:nvPr/>
          </p:nvSpPr>
          <p:spPr>
            <a:xfrm>
              <a:off x="5663583" y="2802272"/>
              <a:ext cx="1964" cy="1753"/>
            </a:xfrm>
            <a:custGeom>
              <a:avLst/>
              <a:gdLst/>
              <a:ahLst/>
              <a:cxnLst/>
              <a:rect l="l" t="t" r="r" b="b"/>
              <a:pathLst>
                <a:path w="28" h="25" extrusionOk="0">
                  <a:moveTo>
                    <a:pt x="16" y="1"/>
                  </a:moveTo>
                  <a:cubicBezTo>
                    <a:pt x="0" y="1"/>
                    <a:pt x="0" y="24"/>
                    <a:pt x="16" y="24"/>
                  </a:cubicBezTo>
                  <a:cubicBezTo>
                    <a:pt x="28" y="24"/>
                    <a:pt x="28" y="1"/>
                    <a:pt x="16" y="1"/>
                  </a:cubicBezTo>
                  <a:close/>
                </a:path>
              </a:pathLst>
            </a:custGeom>
            <a:solidFill>
              <a:srgbClr val="FF5F5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1991;p52">
              <a:extLst>
                <a:ext uri="{FF2B5EF4-FFF2-40B4-BE49-F238E27FC236}">
                  <a16:creationId xmlns:a16="http://schemas.microsoft.com/office/drawing/2014/main" id="{A96CB9A8-ECAC-CB92-92BB-3A86F24A5EE9}"/>
                </a:ext>
              </a:extLst>
            </p:cNvPr>
            <p:cNvSpPr/>
            <p:nvPr/>
          </p:nvSpPr>
          <p:spPr>
            <a:xfrm>
              <a:off x="5519120" y="2791192"/>
              <a:ext cx="70" cy="70"/>
            </a:xfrm>
            <a:custGeom>
              <a:avLst/>
              <a:gdLst/>
              <a:ahLst/>
              <a:cxnLst/>
              <a:rect l="l" t="t" r="r" b="b"/>
              <a:pathLst>
                <a:path w="1" h="1" extrusionOk="0">
                  <a:moveTo>
                    <a:pt x="0" y="1"/>
                  </a:moveTo>
                  <a:lnTo>
                    <a:pt x="0" y="1"/>
                  </a:lnTo>
                  <a:close/>
                </a:path>
              </a:pathLst>
            </a:custGeom>
            <a:solidFill>
              <a:srgbClr val="FF5F5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1992;p52">
              <a:extLst>
                <a:ext uri="{FF2B5EF4-FFF2-40B4-BE49-F238E27FC236}">
                  <a16:creationId xmlns:a16="http://schemas.microsoft.com/office/drawing/2014/main" id="{62320E80-7FA7-98C9-499F-76C272B2829A}"/>
                </a:ext>
              </a:extLst>
            </p:cNvPr>
            <p:cNvSpPr/>
            <p:nvPr/>
          </p:nvSpPr>
          <p:spPr>
            <a:xfrm>
              <a:off x="5483425" y="2736422"/>
              <a:ext cx="70" cy="70"/>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1993;p52">
              <a:extLst>
                <a:ext uri="{FF2B5EF4-FFF2-40B4-BE49-F238E27FC236}">
                  <a16:creationId xmlns:a16="http://schemas.microsoft.com/office/drawing/2014/main" id="{8CE2BCE9-1AC3-2A84-F884-91599AA5953D}"/>
                </a:ext>
              </a:extLst>
            </p:cNvPr>
            <p:cNvSpPr/>
            <p:nvPr/>
          </p:nvSpPr>
          <p:spPr>
            <a:xfrm>
              <a:off x="5533496" y="2764894"/>
              <a:ext cx="70" cy="7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1994;p52">
              <a:extLst>
                <a:ext uri="{FF2B5EF4-FFF2-40B4-BE49-F238E27FC236}">
                  <a16:creationId xmlns:a16="http://schemas.microsoft.com/office/drawing/2014/main" id="{3E65918C-FE77-8654-6D87-EAC09113F56F}"/>
                </a:ext>
              </a:extLst>
            </p:cNvPr>
            <p:cNvSpPr/>
            <p:nvPr/>
          </p:nvSpPr>
          <p:spPr>
            <a:xfrm>
              <a:off x="5514352" y="2807812"/>
              <a:ext cx="70" cy="7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1995;p52">
              <a:extLst>
                <a:ext uri="{FF2B5EF4-FFF2-40B4-BE49-F238E27FC236}">
                  <a16:creationId xmlns:a16="http://schemas.microsoft.com/office/drawing/2014/main" id="{7C8764C8-FEA0-C58C-55AD-BDCF148C11FD}"/>
                </a:ext>
              </a:extLst>
            </p:cNvPr>
            <p:cNvSpPr/>
            <p:nvPr/>
          </p:nvSpPr>
          <p:spPr>
            <a:xfrm>
              <a:off x="5493103" y="2788667"/>
              <a:ext cx="70" cy="421"/>
            </a:xfrm>
            <a:custGeom>
              <a:avLst/>
              <a:gdLst/>
              <a:ahLst/>
              <a:cxnLst/>
              <a:rect l="l" t="t" r="r" b="b"/>
              <a:pathLst>
                <a:path w="1" h="6" extrusionOk="0">
                  <a:moveTo>
                    <a:pt x="1" y="5"/>
                  </a:move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1996;p52">
              <a:extLst>
                <a:ext uri="{FF2B5EF4-FFF2-40B4-BE49-F238E27FC236}">
                  <a16:creationId xmlns:a16="http://schemas.microsoft.com/office/drawing/2014/main" id="{B4290473-905C-958E-22FB-E0F667A00853}"/>
                </a:ext>
              </a:extLst>
            </p:cNvPr>
            <p:cNvSpPr/>
            <p:nvPr/>
          </p:nvSpPr>
          <p:spPr>
            <a:xfrm>
              <a:off x="5500817" y="2739227"/>
              <a:ext cx="11150" cy="15288"/>
            </a:xfrm>
            <a:custGeom>
              <a:avLst/>
              <a:gdLst/>
              <a:ahLst/>
              <a:cxnLst/>
              <a:rect l="l" t="t" r="r" b="b"/>
              <a:pathLst>
                <a:path w="159" h="218" extrusionOk="0">
                  <a:moveTo>
                    <a:pt x="126" y="0"/>
                  </a:moveTo>
                  <a:cubicBezTo>
                    <a:pt x="111" y="0"/>
                    <a:pt x="97" y="9"/>
                    <a:pt x="99" y="27"/>
                  </a:cubicBezTo>
                  <a:cubicBezTo>
                    <a:pt x="99" y="59"/>
                    <a:pt x="92" y="95"/>
                    <a:pt x="75" y="122"/>
                  </a:cubicBezTo>
                  <a:cubicBezTo>
                    <a:pt x="60" y="153"/>
                    <a:pt x="37" y="166"/>
                    <a:pt x="13" y="185"/>
                  </a:cubicBezTo>
                  <a:cubicBezTo>
                    <a:pt x="1" y="193"/>
                    <a:pt x="4" y="213"/>
                    <a:pt x="20" y="217"/>
                  </a:cubicBezTo>
                  <a:cubicBezTo>
                    <a:pt x="24" y="218"/>
                    <a:pt x="28" y="218"/>
                    <a:pt x="32" y="218"/>
                  </a:cubicBezTo>
                  <a:cubicBezTo>
                    <a:pt x="67" y="218"/>
                    <a:pt x="101" y="186"/>
                    <a:pt x="119" y="157"/>
                  </a:cubicBezTo>
                  <a:cubicBezTo>
                    <a:pt x="143" y="118"/>
                    <a:pt x="159" y="75"/>
                    <a:pt x="155" y="27"/>
                  </a:cubicBezTo>
                  <a:cubicBezTo>
                    <a:pt x="155" y="9"/>
                    <a:pt x="140" y="0"/>
                    <a:pt x="1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1997;p52">
              <a:extLst>
                <a:ext uri="{FF2B5EF4-FFF2-40B4-BE49-F238E27FC236}">
                  <a16:creationId xmlns:a16="http://schemas.microsoft.com/office/drawing/2014/main" id="{C3A0D461-7F82-9607-DE4B-D13E0467437D}"/>
                </a:ext>
              </a:extLst>
            </p:cNvPr>
            <p:cNvSpPr/>
            <p:nvPr/>
          </p:nvSpPr>
          <p:spPr>
            <a:xfrm>
              <a:off x="5519120" y="2779340"/>
              <a:ext cx="70" cy="0"/>
            </a:xfrm>
            <a:custGeom>
              <a:avLst/>
              <a:gdLst/>
              <a:ahLst/>
              <a:cxnLst/>
              <a:rect l="l" t="t" r="r" b="b"/>
              <a:pathLst>
                <a:path w="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1998;p52">
              <a:extLst>
                <a:ext uri="{FF2B5EF4-FFF2-40B4-BE49-F238E27FC236}">
                  <a16:creationId xmlns:a16="http://schemas.microsoft.com/office/drawing/2014/main" id="{EBCA815F-1D53-F976-F6F8-8DB7F6683B22}"/>
                </a:ext>
              </a:extLst>
            </p:cNvPr>
            <p:cNvSpPr/>
            <p:nvPr/>
          </p:nvSpPr>
          <p:spPr>
            <a:xfrm>
              <a:off x="5533496" y="2810267"/>
              <a:ext cx="70" cy="7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1999;p52">
              <a:extLst>
                <a:ext uri="{FF2B5EF4-FFF2-40B4-BE49-F238E27FC236}">
                  <a16:creationId xmlns:a16="http://schemas.microsoft.com/office/drawing/2014/main" id="{753AE0B9-A9C6-820E-4E5B-73C2BDE1C569}"/>
                </a:ext>
              </a:extLst>
            </p:cNvPr>
            <p:cNvSpPr/>
            <p:nvPr/>
          </p:nvSpPr>
          <p:spPr>
            <a:xfrm>
              <a:off x="5502220" y="2818051"/>
              <a:ext cx="10309" cy="6522"/>
            </a:xfrm>
            <a:custGeom>
              <a:avLst/>
              <a:gdLst/>
              <a:ahLst/>
              <a:cxnLst/>
              <a:rect l="l" t="t" r="r" b="b"/>
              <a:pathLst>
                <a:path w="147" h="93" extrusionOk="0">
                  <a:moveTo>
                    <a:pt x="44" y="0"/>
                  </a:moveTo>
                  <a:cubicBezTo>
                    <a:pt x="24" y="0"/>
                    <a:pt x="0" y="24"/>
                    <a:pt x="20" y="44"/>
                  </a:cubicBezTo>
                  <a:cubicBezTo>
                    <a:pt x="40" y="64"/>
                    <a:pt x="68" y="75"/>
                    <a:pt x="91" y="87"/>
                  </a:cubicBezTo>
                  <a:cubicBezTo>
                    <a:pt x="97" y="91"/>
                    <a:pt x="102" y="93"/>
                    <a:pt x="108" y="93"/>
                  </a:cubicBezTo>
                  <a:cubicBezTo>
                    <a:pt x="121" y="93"/>
                    <a:pt x="134" y="85"/>
                    <a:pt x="139" y="71"/>
                  </a:cubicBezTo>
                  <a:cubicBezTo>
                    <a:pt x="146" y="51"/>
                    <a:pt x="135" y="36"/>
                    <a:pt x="115" y="28"/>
                  </a:cubicBezTo>
                  <a:cubicBezTo>
                    <a:pt x="91" y="16"/>
                    <a:pt x="72" y="4"/>
                    <a:pt x="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000;p52">
              <a:extLst>
                <a:ext uri="{FF2B5EF4-FFF2-40B4-BE49-F238E27FC236}">
                  <a16:creationId xmlns:a16="http://schemas.microsoft.com/office/drawing/2014/main" id="{BAA11695-6C77-17C3-8E96-A58D813B638E}"/>
                </a:ext>
              </a:extLst>
            </p:cNvPr>
            <p:cNvSpPr/>
            <p:nvPr/>
          </p:nvSpPr>
          <p:spPr>
            <a:xfrm>
              <a:off x="5457127" y="2783969"/>
              <a:ext cx="7223" cy="7083"/>
            </a:xfrm>
            <a:custGeom>
              <a:avLst/>
              <a:gdLst/>
              <a:ahLst/>
              <a:cxnLst/>
              <a:rect l="l" t="t" r="r" b="b"/>
              <a:pathLst>
                <a:path w="103" h="101" extrusionOk="0">
                  <a:moveTo>
                    <a:pt x="37" y="0"/>
                  </a:moveTo>
                  <a:cubicBezTo>
                    <a:pt x="22" y="0"/>
                    <a:pt x="7" y="12"/>
                    <a:pt x="4" y="29"/>
                  </a:cubicBezTo>
                  <a:cubicBezTo>
                    <a:pt x="0" y="44"/>
                    <a:pt x="8" y="64"/>
                    <a:pt x="28" y="68"/>
                  </a:cubicBezTo>
                  <a:cubicBezTo>
                    <a:pt x="30" y="69"/>
                    <a:pt x="32" y="70"/>
                    <a:pt x="35" y="71"/>
                  </a:cubicBezTo>
                  <a:lnTo>
                    <a:pt x="35" y="71"/>
                  </a:lnTo>
                  <a:cubicBezTo>
                    <a:pt x="36" y="76"/>
                    <a:pt x="38" y="80"/>
                    <a:pt x="40" y="84"/>
                  </a:cubicBezTo>
                  <a:cubicBezTo>
                    <a:pt x="46" y="94"/>
                    <a:pt x="58" y="101"/>
                    <a:pt x="71" y="101"/>
                  </a:cubicBezTo>
                  <a:cubicBezTo>
                    <a:pt x="74" y="101"/>
                    <a:pt x="76" y="100"/>
                    <a:pt x="79" y="100"/>
                  </a:cubicBezTo>
                  <a:cubicBezTo>
                    <a:pt x="95" y="96"/>
                    <a:pt x="103" y="84"/>
                    <a:pt x="103" y="68"/>
                  </a:cubicBezTo>
                  <a:cubicBezTo>
                    <a:pt x="103" y="56"/>
                    <a:pt x="99" y="44"/>
                    <a:pt x="99" y="33"/>
                  </a:cubicBezTo>
                  <a:cubicBezTo>
                    <a:pt x="95" y="20"/>
                    <a:pt x="83" y="13"/>
                    <a:pt x="71" y="9"/>
                  </a:cubicBezTo>
                  <a:cubicBezTo>
                    <a:pt x="64" y="5"/>
                    <a:pt x="55" y="5"/>
                    <a:pt x="44" y="1"/>
                  </a:cubicBezTo>
                  <a:cubicBezTo>
                    <a:pt x="42" y="1"/>
                    <a:pt x="39" y="0"/>
                    <a:pt x="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001;p52">
              <a:extLst>
                <a:ext uri="{FF2B5EF4-FFF2-40B4-BE49-F238E27FC236}">
                  <a16:creationId xmlns:a16="http://schemas.microsoft.com/office/drawing/2014/main" id="{D0EF5F67-81FE-CC5F-F50E-E87DBE1653DA}"/>
                </a:ext>
              </a:extLst>
            </p:cNvPr>
            <p:cNvSpPr/>
            <p:nvPr/>
          </p:nvSpPr>
          <p:spPr>
            <a:xfrm>
              <a:off x="5461826" y="2810617"/>
              <a:ext cx="5330" cy="4138"/>
            </a:xfrm>
            <a:custGeom>
              <a:avLst/>
              <a:gdLst/>
              <a:ahLst/>
              <a:cxnLst/>
              <a:rect l="l" t="t" r="r" b="b"/>
              <a:pathLst>
                <a:path w="76" h="59" extrusionOk="0">
                  <a:moveTo>
                    <a:pt x="36" y="0"/>
                  </a:moveTo>
                  <a:cubicBezTo>
                    <a:pt x="1" y="0"/>
                    <a:pt x="1" y="59"/>
                    <a:pt x="36" y="59"/>
                  </a:cubicBezTo>
                  <a:cubicBezTo>
                    <a:pt x="75" y="59"/>
                    <a:pt x="75" y="0"/>
                    <a:pt x="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002;p52">
              <a:extLst>
                <a:ext uri="{FF2B5EF4-FFF2-40B4-BE49-F238E27FC236}">
                  <a16:creationId xmlns:a16="http://schemas.microsoft.com/office/drawing/2014/main" id="{6A3BD28D-26AA-5073-F681-4C454E4AD59D}"/>
                </a:ext>
              </a:extLst>
            </p:cNvPr>
            <p:cNvSpPr/>
            <p:nvPr/>
          </p:nvSpPr>
          <p:spPr>
            <a:xfrm>
              <a:off x="5480340" y="2850730"/>
              <a:ext cx="6241" cy="5049"/>
            </a:xfrm>
            <a:custGeom>
              <a:avLst/>
              <a:gdLst/>
              <a:ahLst/>
              <a:cxnLst/>
              <a:rect l="l" t="t" r="r" b="b"/>
              <a:pathLst>
                <a:path w="89" h="72" extrusionOk="0">
                  <a:moveTo>
                    <a:pt x="44" y="0"/>
                  </a:moveTo>
                  <a:cubicBezTo>
                    <a:pt x="1" y="0"/>
                    <a:pt x="1" y="71"/>
                    <a:pt x="44" y="71"/>
                  </a:cubicBezTo>
                  <a:cubicBezTo>
                    <a:pt x="88" y="71"/>
                    <a:pt x="88" y="0"/>
                    <a:pt x="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003;p52">
              <a:extLst>
                <a:ext uri="{FF2B5EF4-FFF2-40B4-BE49-F238E27FC236}">
                  <a16:creationId xmlns:a16="http://schemas.microsoft.com/office/drawing/2014/main" id="{4990CB76-BF80-7A63-9A42-935C1AC5AA39}"/>
                </a:ext>
              </a:extLst>
            </p:cNvPr>
            <p:cNvSpPr/>
            <p:nvPr/>
          </p:nvSpPr>
          <p:spPr>
            <a:xfrm>
              <a:off x="5485880" y="2879483"/>
              <a:ext cx="70" cy="70"/>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004;p52">
              <a:extLst>
                <a:ext uri="{FF2B5EF4-FFF2-40B4-BE49-F238E27FC236}">
                  <a16:creationId xmlns:a16="http://schemas.microsoft.com/office/drawing/2014/main" id="{FF7D4EA7-4FF3-8857-BD17-61D914475E59}"/>
                </a:ext>
              </a:extLst>
            </p:cNvPr>
            <p:cNvSpPr/>
            <p:nvPr/>
          </p:nvSpPr>
          <p:spPr>
            <a:xfrm>
              <a:off x="5505025" y="2915178"/>
              <a:ext cx="70" cy="70"/>
            </a:xfrm>
            <a:custGeom>
              <a:avLst/>
              <a:gdLst/>
              <a:ahLst/>
              <a:cxnLst/>
              <a:rect l="l" t="t" r="r" b="b"/>
              <a:pathLst>
                <a:path w="1" h="1" extrusionOk="0">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005;p52">
              <a:extLst>
                <a:ext uri="{FF2B5EF4-FFF2-40B4-BE49-F238E27FC236}">
                  <a16:creationId xmlns:a16="http://schemas.microsoft.com/office/drawing/2014/main" id="{148B9769-630B-718B-64F4-83E53AA4926A}"/>
                </a:ext>
              </a:extLst>
            </p:cNvPr>
            <p:cNvSpPr/>
            <p:nvPr/>
          </p:nvSpPr>
          <p:spPr>
            <a:xfrm>
              <a:off x="5538195" y="2829411"/>
              <a:ext cx="70" cy="7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006;p52">
              <a:extLst>
                <a:ext uri="{FF2B5EF4-FFF2-40B4-BE49-F238E27FC236}">
                  <a16:creationId xmlns:a16="http://schemas.microsoft.com/office/drawing/2014/main" id="{09121889-645D-62E8-0AA0-11E92D577289}"/>
                </a:ext>
              </a:extLst>
            </p:cNvPr>
            <p:cNvSpPr/>
            <p:nvPr/>
          </p:nvSpPr>
          <p:spPr>
            <a:xfrm>
              <a:off x="5516876" y="2793646"/>
              <a:ext cx="70" cy="70"/>
            </a:xfrm>
            <a:custGeom>
              <a:avLst/>
              <a:gdLst/>
              <a:ahLst/>
              <a:cxnLst/>
              <a:rect l="l" t="t" r="r" b="b"/>
              <a:pathLst>
                <a:path w="1" h="1" extrusionOk="0">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007;p52">
              <a:extLst>
                <a:ext uri="{FF2B5EF4-FFF2-40B4-BE49-F238E27FC236}">
                  <a16:creationId xmlns:a16="http://schemas.microsoft.com/office/drawing/2014/main" id="{168C63C4-4859-8CF0-ADCE-4C1F68184CE5}"/>
                </a:ext>
              </a:extLst>
            </p:cNvPr>
            <p:cNvSpPr/>
            <p:nvPr/>
          </p:nvSpPr>
          <p:spPr>
            <a:xfrm>
              <a:off x="5485880" y="2781795"/>
              <a:ext cx="70" cy="70"/>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008;p52">
              <a:extLst>
                <a:ext uri="{FF2B5EF4-FFF2-40B4-BE49-F238E27FC236}">
                  <a16:creationId xmlns:a16="http://schemas.microsoft.com/office/drawing/2014/main" id="{8E22B8B0-D86E-2AEE-4941-7284725F1C37}"/>
                </a:ext>
              </a:extLst>
            </p:cNvPr>
            <p:cNvSpPr/>
            <p:nvPr/>
          </p:nvSpPr>
          <p:spPr>
            <a:xfrm>
              <a:off x="5485529" y="2784530"/>
              <a:ext cx="14587" cy="15779"/>
            </a:xfrm>
            <a:custGeom>
              <a:avLst/>
              <a:gdLst/>
              <a:ahLst/>
              <a:cxnLst/>
              <a:rect l="l" t="t" r="r" b="b"/>
              <a:pathLst>
                <a:path w="208" h="225" extrusionOk="0">
                  <a:moveTo>
                    <a:pt x="37" y="0"/>
                  </a:moveTo>
                  <a:cubicBezTo>
                    <a:pt x="18" y="0"/>
                    <a:pt x="0" y="15"/>
                    <a:pt x="9" y="36"/>
                  </a:cubicBezTo>
                  <a:cubicBezTo>
                    <a:pt x="29" y="79"/>
                    <a:pt x="41" y="127"/>
                    <a:pt x="69" y="167"/>
                  </a:cubicBezTo>
                  <a:cubicBezTo>
                    <a:pt x="88" y="194"/>
                    <a:pt x="123" y="225"/>
                    <a:pt x="159" y="225"/>
                  </a:cubicBezTo>
                  <a:cubicBezTo>
                    <a:pt x="169" y="225"/>
                    <a:pt x="178" y="223"/>
                    <a:pt x="187" y="218"/>
                  </a:cubicBezTo>
                  <a:cubicBezTo>
                    <a:pt x="207" y="210"/>
                    <a:pt x="203" y="186"/>
                    <a:pt x="187" y="178"/>
                  </a:cubicBezTo>
                  <a:cubicBezTo>
                    <a:pt x="171" y="167"/>
                    <a:pt x="156" y="167"/>
                    <a:pt x="140" y="154"/>
                  </a:cubicBezTo>
                  <a:cubicBezTo>
                    <a:pt x="128" y="143"/>
                    <a:pt x="116" y="131"/>
                    <a:pt x="109" y="119"/>
                  </a:cubicBezTo>
                  <a:cubicBezTo>
                    <a:pt x="93" y="88"/>
                    <a:pt x="80" y="52"/>
                    <a:pt x="69" y="21"/>
                  </a:cubicBezTo>
                  <a:cubicBezTo>
                    <a:pt x="63" y="6"/>
                    <a:pt x="50" y="0"/>
                    <a:pt x="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009;p52">
              <a:extLst>
                <a:ext uri="{FF2B5EF4-FFF2-40B4-BE49-F238E27FC236}">
                  <a16:creationId xmlns:a16="http://schemas.microsoft.com/office/drawing/2014/main" id="{DE13663D-F3D8-3EFF-817C-82D7FD2DBC16}"/>
                </a:ext>
              </a:extLst>
            </p:cNvPr>
            <p:cNvSpPr/>
            <p:nvPr/>
          </p:nvSpPr>
          <p:spPr>
            <a:xfrm>
              <a:off x="5516876" y="2841263"/>
              <a:ext cx="70" cy="70"/>
            </a:xfrm>
            <a:custGeom>
              <a:avLst/>
              <a:gdLst/>
              <a:ahLst/>
              <a:cxnLst/>
              <a:rect l="l" t="t" r="r" b="b"/>
              <a:pathLst>
                <a:path w="1" h="1" extrusionOk="0">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010;p52">
              <a:extLst>
                <a:ext uri="{FF2B5EF4-FFF2-40B4-BE49-F238E27FC236}">
                  <a16:creationId xmlns:a16="http://schemas.microsoft.com/office/drawing/2014/main" id="{056E373E-927A-3FC4-A15B-2D4A43A5841E}"/>
                </a:ext>
              </a:extLst>
            </p:cNvPr>
            <p:cNvSpPr/>
            <p:nvPr/>
          </p:nvSpPr>
          <p:spPr>
            <a:xfrm>
              <a:off x="5532655" y="2888880"/>
              <a:ext cx="6452" cy="4839"/>
            </a:xfrm>
            <a:custGeom>
              <a:avLst/>
              <a:gdLst/>
              <a:ahLst/>
              <a:cxnLst/>
              <a:rect l="l" t="t" r="r" b="b"/>
              <a:pathLst>
                <a:path w="92" h="69" extrusionOk="0">
                  <a:moveTo>
                    <a:pt x="48" y="1"/>
                  </a:moveTo>
                  <a:cubicBezTo>
                    <a:pt x="0" y="1"/>
                    <a:pt x="0" y="68"/>
                    <a:pt x="48" y="68"/>
                  </a:cubicBezTo>
                  <a:cubicBezTo>
                    <a:pt x="91" y="68"/>
                    <a:pt x="91" y="1"/>
                    <a:pt x="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011;p52">
              <a:extLst>
                <a:ext uri="{FF2B5EF4-FFF2-40B4-BE49-F238E27FC236}">
                  <a16:creationId xmlns:a16="http://schemas.microsoft.com/office/drawing/2014/main" id="{B0343B7B-1916-7941-CA0D-C3D6DCE99D81}"/>
                </a:ext>
              </a:extLst>
            </p:cNvPr>
            <p:cNvSpPr/>
            <p:nvPr/>
          </p:nvSpPr>
          <p:spPr>
            <a:xfrm>
              <a:off x="5518840" y="2890914"/>
              <a:ext cx="16199" cy="7363"/>
            </a:xfrm>
            <a:custGeom>
              <a:avLst/>
              <a:gdLst/>
              <a:ahLst/>
              <a:cxnLst/>
              <a:rect l="l" t="t" r="r" b="b"/>
              <a:pathLst>
                <a:path w="231" h="105" extrusionOk="0">
                  <a:moveTo>
                    <a:pt x="177" y="1"/>
                  </a:moveTo>
                  <a:cubicBezTo>
                    <a:pt x="171" y="1"/>
                    <a:pt x="165" y="3"/>
                    <a:pt x="158" y="7"/>
                  </a:cubicBezTo>
                  <a:cubicBezTo>
                    <a:pt x="122" y="27"/>
                    <a:pt x="79" y="43"/>
                    <a:pt x="40" y="47"/>
                  </a:cubicBezTo>
                  <a:cubicBezTo>
                    <a:pt x="0" y="47"/>
                    <a:pt x="4" y="98"/>
                    <a:pt x="40" y="102"/>
                  </a:cubicBezTo>
                  <a:cubicBezTo>
                    <a:pt x="52" y="103"/>
                    <a:pt x="64" y="104"/>
                    <a:pt x="75" y="104"/>
                  </a:cubicBezTo>
                  <a:cubicBezTo>
                    <a:pt x="117" y="104"/>
                    <a:pt x="156" y="93"/>
                    <a:pt x="194" y="74"/>
                  </a:cubicBezTo>
                  <a:cubicBezTo>
                    <a:pt x="230" y="54"/>
                    <a:pt x="208" y="1"/>
                    <a:pt x="1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012;p52">
              <a:extLst>
                <a:ext uri="{FF2B5EF4-FFF2-40B4-BE49-F238E27FC236}">
                  <a16:creationId xmlns:a16="http://schemas.microsoft.com/office/drawing/2014/main" id="{F08FF7CE-CE40-1C9D-DF98-C3FBE87681AE}"/>
                </a:ext>
              </a:extLst>
            </p:cNvPr>
            <p:cNvSpPr/>
            <p:nvPr/>
          </p:nvSpPr>
          <p:spPr>
            <a:xfrm>
              <a:off x="5478727" y="2903607"/>
              <a:ext cx="4769" cy="6662"/>
            </a:xfrm>
            <a:custGeom>
              <a:avLst/>
              <a:gdLst/>
              <a:ahLst/>
              <a:cxnLst/>
              <a:rect l="l" t="t" r="r" b="b"/>
              <a:pathLst>
                <a:path w="68" h="95" extrusionOk="0">
                  <a:moveTo>
                    <a:pt x="35" y="0"/>
                  </a:moveTo>
                  <a:cubicBezTo>
                    <a:pt x="24" y="0"/>
                    <a:pt x="8" y="8"/>
                    <a:pt x="8" y="19"/>
                  </a:cubicBezTo>
                  <a:cubicBezTo>
                    <a:pt x="4" y="31"/>
                    <a:pt x="4" y="43"/>
                    <a:pt x="0" y="55"/>
                  </a:cubicBezTo>
                  <a:cubicBezTo>
                    <a:pt x="0" y="66"/>
                    <a:pt x="0" y="79"/>
                    <a:pt x="12" y="86"/>
                  </a:cubicBezTo>
                  <a:cubicBezTo>
                    <a:pt x="16" y="95"/>
                    <a:pt x="24" y="95"/>
                    <a:pt x="35" y="95"/>
                  </a:cubicBezTo>
                  <a:cubicBezTo>
                    <a:pt x="44" y="95"/>
                    <a:pt x="51" y="95"/>
                    <a:pt x="59" y="86"/>
                  </a:cubicBezTo>
                  <a:cubicBezTo>
                    <a:pt x="67" y="79"/>
                    <a:pt x="67" y="66"/>
                    <a:pt x="67" y="55"/>
                  </a:cubicBezTo>
                  <a:cubicBezTo>
                    <a:pt x="64" y="43"/>
                    <a:pt x="64" y="31"/>
                    <a:pt x="64" y="19"/>
                  </a:cubicBezTo>
                  <a:cubicBezTo>
                    <a:pt x="59" y="12"/>
                    <a:pt x="48" y="0"/>
                    <a:pt x="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013;p52">
              <a:extLst>
                <a:ext uri="{FF2B5EF4-FFF2-40B4-BE49-F238E27FC236}">
                  <a16:creationId xmlns:a16="http://schemas.microsoft.com/office/drawing/2014/main" id="{956DBF38-A977-F5FB-C821-9C9964697D5D}"/>
                </a:ext>
              </a:extLst>
            </p:cNvPr>
            <p:cNvSpPr/>
            <p:nvPr/>
          </p:nvSpPr>
          <p:spPr>
            <a:xfrm>
              <a:off x="5475150" y="2905220"/>
              <a:ext cx="7223" cy="5610"/>
            </a:xfrm>
            <a:custGeom>
              <a:avLst/>
              <a:gdLst/>
              <a:ahLst/>
              <a:cxnLst/>
              <a:rect l="l" t="t" r="r" b="b"/>
              <a:pathLst>
                <a:path w="103" h="80" extrusionOk="0">
                  <a:moveTo>
                    <a:pt x="51" y="1"/>
                  </a:moveTo>
                  <a:cubicBezTo>
                    <a:pt x="0" y="1"/>
                    <a:pt x="0" y="79"/>
                    <a:pt x="51" y="79"/>
                  </a:cubicBezTo>
                  <a:cubicBezTo>
                    <a:pt x="102" y="79"/>
                    <a:pt x="102" y="1"/>
                    <a:pt x="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014;p52">
              <a:extLst>
                <a:ext uri="{FF2B5EF4-FFF2-40B4-BE49-F238E27FC236}">
                  <a16:creationId xmlns:a16="http://schemas.microsoft.com/office/drawing/2014/main" id="{BB5F66CB-4096-FAAB-27B7-A006F6FED83E}"/>
                </a:ext>
              </a:extLst>
            </p:cNvPr>
            <p:cNvSpPr/>
            <p:nvPr/>
          </p:nvSpPr>
          <p:spPr>
            <a:xfrm>
              <a:off x="5498924" y="2868332"/>
              <a:ext cx="5260" cy="3156"/>
            </a:xfrm>
            <a:custGeom>
              <a:avLst/>
              <a:gdLst/>
              <a:ahLst/>
              <a:cxnLst/>
              <a:rect l="l" t="t" r="r" b="b"/>
              <a:pathLst>
                <a:path w="75" h="45" extrusionOk="0">
                  <a:moveTo>
                    <a:pt x="56" y="0"/>
                  </a:moveTo>
                  <a:cubicBezTo>
                    <a:pt x="54" y="0"/>
                    <a:pt x="53" y="1"/>
                    <a:pt x="51" y="1"/>
                  </a:cubicBezTo>
                  <a:cubicBezTo>
                    <a:pt x="40" y="1"/>
                    <a:pt x="28" y="1"/>
                    <a:pt x="20" y="6"/>
                  </a:cubicBezTo>
                  <a:cubicBezTo>
                    <a:pt x="8" y="6"/>
                    <a:pt x="0" y="10"/>
                    <a:pt x="0" y="21"/>
                  </a:cubicBezTo>
                  <a:cubicBezTo>
                    <a:pt x="0" y="33"/>
                    <a:pt x="8" y="41"/>
                    <a:pt x="20" y="41"/>
                  </a:cubicBezTo>
                  <a:cubicBezTo>
                    <a:pt x="28" y="41"/>
                    <a:pt x="40" y="45"/>
                    <a:pt x="51" y="45"/>
                  </a:cubicBezTo>
                  <a:cubicBezTo>
                    <a:pt x="64" y="45"/>
                    <a:pt x="75" y="33"/>
                    <a:pt x="75" y="21"/>
                  </a:cubicBezTo>
                  <a:cubicBezTo>
                    <a:pt x="75" y="11"/>
                    <a:pt x="66" y="0"/>
                    <a:pt x="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015;p52">
              <a:extLst>
                <a:ext uri="{FF2B5EF4-FFF2-40B4-BE49-F238E27FC236}">
                  <a16:creationId xmlns:a16="http://schemas.microsoft.com/office/drawing/2014/main" id="{A638B695-E709-4CFD-AD59-B4D6A3494E56}"/>
                </a:ext>
              </a:extLst>
            </p:cNvPr>
            <p:cNvSpPr/>
            <p:nvPr/>
          </p:nvSpPr>
          <p:spPr>
            <a:xfrm>
              <a:off x="5469260" y="2915178"/>
              <a:ext cx="70" cy="70"/>
            </a:xfrm>
            <a:custGeom>
              <a:avLst/>
              <a:gdLst/>
              <a:ahLst/>
              <a:cxnLst/>
              <a:rect l="l" t="t" r="r" b="b"/>
              <a:pathLst>
                <a:path w="1" h="1" extrusionOk="0">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016;p52">
              <a:extLst>
                <a:ext uri="{FF2B5EF4-FFF2-40B4-BE49-F238E27FC236}">
                  <a16:creationId xmlns:a16="http://schemas.microsoft.com/office/drawing/2014/main" id="{9366B335-6099-4E19-1064-CA0B61AF1194}"/>
                </a:ext>
              </a:extLst>
            </p:cNvPr>
            <p:cNvSpPr/>
            <p:nvPr/>
          </p:nvSpPr>
          <p:spPr>
            <a:xfrm>
              <a:off x="5495277" y="2942317"/>
              <a:ext cx="5119" cy="13184"/>
            </a:xfrm>
            <a:custGeom>
              <a:avLst/>
              <a:gdLst/>
              <a:ahLst/>
              <a:cxnLst/>
              <a:rect l="l" t="t" r="r" b="b"/>
              <a:pathLst>
                <a:path w="73" h="188" extrusionOk="0">
                  <a:moveTo>
                    <a:pt x="37" y="0"/>
                  </a:moveTo>
                  <a:cubicBezTo>
                    <a:pt x="30" y="0"/>
                    <a:pt x="23" y="4"/>
                    <a:pt x="21" y="12"/>
                  </a:cubicBezTo>
                  <a:cubicBezTo>
                    <a:pt x="1" y="55"/>
                    <a:pt x="5" y="111"/>
                    <a:pt x="1" y="159"/>
                  </a:cubicBezTo>
                  <a:cubicBezTo>
                    <a:pt x="1" y="178"/>
                    <a:pt x="18" y="188"/>
                    <a:pt x="35" y="188"/>
                  </a:cubicBezTo>
                  <a:cubicBezTo>
                    <a:pt x="51" y="188"/>
                    <a:pt x="68" y="178"/>
                    <a:pt x="68" y="159"/>
                  </a:cubicBezTo>
                  <a:cubicBezTo>
                    <a:pt x="68" y="111"/>
                    <a:pt x="72" y="55"/>
                    <a:pt x="52" y="12"/>
                  </a:cubicBezTo>
                  <a:cubicBezTo>
                    <a:pt x="50" y="4"/>
                    <a:pt x="43" y="0"/>
                    <a:pt x="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017;p52">
              <a:extLst>
                <a:ext uri="{FF2B5EF4-FFF2-40B4-BE49-F238E27FC236}">
                  <a16:creationId xmlns:a16="http://schemas.microsoft.com/office/drawing/2014/main" id="{55349CD2-DB48-2DF5-1D15-35C88F4D497E}"/>
                </a:ext>
              </a:extLst>
            </p:cNvPr>
            <p:cNvSpPr/>
            <p:nvPr/>
          </p:nvSpPr>
          <p:spPr>
            <a:xfrm>
              <a:off x="5502500" y="2941195"/>
              <a:ext cx="70" cy="281"/>
            </a:xfrm>
            <a:custGeom>
              <a:avLst/>
              <a:gdLst/>
              <a:ahLst/>
              <a:cxnLst/>
              <a:rect l="l" t="t" r="r" b="b"/>
              <a:pathLst>
                <a:path w="1" h="4" extrusionOk="0">
                  <a:moveTo>
                    <a:pt x="0" y="4"/>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018;p52">
              <a:extLst>
                <a:ext uri="{FF2B5EF4-FFF2-40B4-BE49-F238E27FC236}">
                  <a16:creationId xmlns:a16="http://schemas.microsoft.com/office/drawing/2014/main" id="{73E39F11-38AF-C976-4A3D-55F5AD72E4AD}"/>
                </a:ext>
              </a:extLst>
            </p:cNvPr>
            <p:cNvSpPr/>
            <p:nvPr/>
          </p:nvSpPr>
          <p:spPr>
            <a:xfrm>
              <a:off x="5502991" y="2894701"/>
              <a:ext cx="5961" cy="12483"/>
            </a:xfrm>
            <a:custGeom>
              <a:avLst/>
              <a:gdLst/>
              <a:ahLst/>
              <a:cxnLst/>
              <a:rect l="l" t="t" r="r" b="b"/>
              <a:pathLst>
                <a:path w="85" h="178" extrusionOk="0">
                  <a:moveTo>
                    <a:pt x="61" y="0"/>
                  </a:moveTo>
                  <a:cubicBezTo>
                    <a:pt x="53" y="0"/>
                    <a:pt x="44" y="5"/>
                    <a:pt x="41" y="16"/>
                  </a:cubicBezTo>
                  <a:cubicBezTo>
                    <a:pt x="29" y="60"/>
                    <a:pt x="17" y="103"/>
                    <a:pt x="6" y="151"/>
                  </a:cubicBezTo>
                  <a:cubicBezTo>
                    <a:pt x="0" y="167"/>
                    <a:pt x="15" y="178"/>
                    <a:pt x="30" y="178"/>
                  </a:cubicBezTo>
                  <a:cubicBezTo>
                    <a:pt x="40" y="178"/>
                    <a:pt x="50" y="173"/>
                    <a:pt x="53" y="162"/>
                  </a:cubicBezTo>
                  <a:cubicBezTo>
                    <a:pt x="61" y="115"/>
                    <a:pt x="73" y="71"/>
                    <a:pt x="80" y="24"/>
                  </a:cubicBezTo>
                  <a:cubicBezTo>
                    <a:pt x="85" y="10"/>
                    <a:pt x="73" y="0"/>
                    <a:pt x="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019;p52">
              <a:extLst>
                <a:ext uri="{FF2B5EF4-FFF2-40B4-BE49-F238E27FC236}">
                  <a16:creationId xmlns:a16="http://schemas.microsoft.com/office/drawing/2014/main" id="{EFCD199C-D128-CC68-C77E-117038AA543C}"/>
                </a:ext>
              </a:extLst>
            </p:cNvPr>
            <p:cNvSpPr/>
            <p:nvPr/>
          </p:nvSpPr>
          <p:spPr>
            <a:xfrm>
              <a:off x="5526624" y="2849047"/>
              <a:ext cx="4418" cy="6101"/>
            </a:xfrm>
            <a:custGeom>
              <a:avLst/>
              <a:gdLst/>
              <a:ahLst/>
              <a:cxnLst/>
              <a:rect l="l" t="t" r="r" b="b"/>
              <a:pathLst>
                <a:path w="63" h="87" extrusionOk="0">
                  <a:moveTo>
                    <a:pt x="31" y="1"/>
                  </a:moveTo>
                  <a:cubicBezTo>
                    <a:pt x="15" y="1"/>
                    <a:pt x="8" y="12"/>
                    <a:pt x="8" y="24"/>
                  </a:cubicBezTo>
                  <a:cubicBezTo>
                    <a:pt x="4" y="36"/>
                    <a:pt x="4" y="48"/>
                    <a:pt x="4" y="59"/>
                  </a:cubicBezTo>
                  <a:cubicBezTo>
                    <a:pt x="0" y="75"/>
                    <a:pt x="15" y="87"/>
                    <a:pt x="31" y="87"/>
                  </a:cubicBezTo>
                  <a:cubicBezTo>
                    <a:pt x="44" y="87"/>
                    <a:pt x="63" y="75"/>
                    <a:pt x="59" y="59"/>
                  </a:cubicBezTo>
                  <a:cubicBezTo>
                    <a:pt x="59" y="48"/>
                    <a:pt x="55" y="36"/>
                    <a:pt x="55" y="24"/>
                  </a:cubicBezTo>
                  <a:cubicBezTo>
                    <a:pt x="55" y="12"/>
                    <a:pt x="44" y="1"/>
                    <a:pt x="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020;p52">
              <a:extLst>
                <a:ext uri="{FF2B5EF4-FFF2-40B4-BE49-F238E27FC236}">
                  <a16:creationId xmlns:a16="http://schemas.microsoft.com/office/drawing/2014/main" id="{BEC183E3-2BFD-BE22-72C5-2F499208FDBF}"/>
                </a:ext>
              </a:extLst>
            </p:cNvPr>
            <p:cNvSpPr/>
            <p:nvPr/>
          </p:nvSpPr>
          <p:spPr>
            <a:xfrm>
              <a:off x="5528798" y="2838809"/>
              <a:ext cx="70" cy="70"/>
            </a:xfrm>
            <a:custGeom>
              <a:avLst/>
              <a:gdLst/>
              <a:ahLst/>
              <a:cxnLst/>
              <a:rect l="l" t="t" r="r" b="b"/>
              <a:pathLst>
                <a:path w="1" h="1" extrusionOk="0">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021;p52">
              <a:extLst>
                <a:ext uri="{FF2B5EF4-FFF2-40B4-BE49-F238E27FC236}">
                  <a16:creationId xmlns:a16="http://schemas.microsoft.com/office/drawing/2014/main" id="{0ACB4CB6-DCD9-0425-F3AE-AB2C66E535A6}"/>
                </a:ext>
              </a:extLst>
            </p:cNvPr>
            <p:cNvSpPr/>
            <p:nvPr/>
          </p:nvSpPr>
          <p:spPr>
            <a:xfrm>
              <a:off x="5514352" y="2764894"/>
              <a:ext cx="70" cy="7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022;p52">
              <a:extLst>
                <a:ext uri="{FF2B5EF4-FFF2-40B4-BE49-F238E27FC236}">
                  <a16:creationId xmlns:a16="http://schemas.microsoft.com/office/drawing/2014/main" id="{EA0F3657-0CAB-989B-6C56-2BFAE922C360}"/>
                </a:ext>
              </a:extLst>
            </p:cNvPr>
            <p:cNvSpPr/>
            <p:nvPr/>
          </p:nvSpPr>
          <p:spPr>
            <a:xfrm>
              <a:off x="5507199" y="2748274"/>
              <a:ext cx="70" cy="70"/>
            </a:xfrm>
            <a:custGeom>
              <a:avLst/>
              <a:gdLst/>
              <a:ahLst/>
              <a:cxnLst/>
              <a:rect l="l" t="t" r="r" b="b"/>
              <a:pathLst>
                <a:path w="1" h="1" extrusionOk="0">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023;p52">
              <a:extLst>
                <a:ext uri="{FF2B5EF4-FFF2-40B4-BE49-F238E27FC236}">
                  <a16:creationId xmlns:a16="http://schemas.microsoft.com/office/drawing/2014/main" id="{78FD21D5-9EAC-4F9B-2B9A-3EE4CF403FB5}"/>
                </a:ext>
              </a:extLst>
            </p:cNvPr>
            <p:cNvSpPr/>
            <p:nvPr/>
          </p:nvSpPr>
          <p:spPr>
            <a:xfrm>
              <a:off x="5471504" y="2736422"/>
              <a:ext cx="70" cy="70"/>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024;p52">
              <a:extLst>
                <a:ext uri="{FF2B5EF4-FFF2-40B4-BE49-F238E27FC236}">
                  <a16:creationId xmlns:a16="http://schemas.microsoft.com/office/drawing/2014/main" id="{5B79EA52-3CAF-9CFF-DAEE-422ADCC68084}"/>
                </a:ext>
              </a:extLst>
            </p:cNvPr>
            <p:cNvSpPr/>
            <p:nvPr/>
          </p:nvSpPr>
          <p:spPr>
            <a:xfrm>
              <a:off x="5464912" y="2741752"/>
              <a:ext cx="3927" cy="8205"/>
            </a:xfrm>
            <a:custGeom>
              <a:avLst/>
              <a:gdLst/>
              <a:ahLst/>
              <a:cxnLst/>
              <a:rect l="l" t="t" r="r" b="b"/>
              <a:pathLst>
                <a:path w="56" h="117" extrusionOk="0">
                  <a:moveTo>
                    <a:pt x="28" y="0"/>
                  </a:moveTo>
                  <a:cubicBezTo>
                    <a:pt x="14" y="0"/>
                    <a:pt x="0" y="9"/>
                    <a:pt x="0" y="26"/>
                  </a:cubicBezTo>
                  <a:cubicBezTo>
                    <a:pt x="0" y="50"/>
                    <a:pt x="4" y="74"/>
                    <a:pt x="8" y="101"/>
                  </a:cubicBezTo>
                  <a:cubicBezTo>
                    <a:pt x="8" y="111"/>
                    <a:pt x="18" y="116"/>
                    <a:pt x="28" y="116"/>
                  </a:cubicBezTo>
                  <a:cubicBezTo>
                    <a:pt x="38" y="116"/>
                    <a:pt x="48" y="111"/>
                    <a:pt x="48" y="101"/>
                  </a:cubicBezTo>
                  <a:cubicBezTo>
                    <a:pt x="51" y="74"/>
                    <a:pt x="55" y="50"/>
                    <a:pt x="55" y="26"/>
                  </a:cubicBezTo>
                  <a:cubicBezTo>
                    <a:pt x="55" y="9"/>
                    <a:pt x="41" y="0"/>
                    <a:pt x="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1" name="TextBox 240">
            <a:extLst>
              <a:ext uri="{FF2B5EF4-FFF2-40B4-BE49-F238E27FC236}">
                <a16:creationId xmlns:a16="http://schemas.microsoft.com/office/drawing/2014/main" id="{9EC67D54-3E15-C06D-6FE5-8F83E9150DEF}"/>
              </a:ext>
            </a:extLst>
          </p:cNvPr>
          <p:cNvSpPr txBox="1"/>
          <p:nvPr/>
        </p:nvSpPr>
        <p:spPr>
          <a:xfrm>
            <a:off x="838200" y="3383854"/>
            <a:ext cx="4113354" cy="461665"/>
          </a:xfrm>
          <a:prstGeom prst="rect">
            <a:avLst/>
          </a:prstGeom>
          <a:noFill/>
        </p:spPr>
        <p:txBody>
          <a:bodyPr wrap="square">
            <a:spAutoFit/>
          </a:bodyPr>
          <a:lstStyle/>
          <a:p>
            <a:r>
              <a:rPr lang="en-US" sz="2400" b="1" dirty="0">
                <a:latin typeface="THome"/>
              </a:rPr>
              <a:t>Do you have any questions?</a:t>
            </a:r>
          </a:p>
        </p:txBody>
      </p:sp>
      <p:sp>
        <p:nvSpPr>
          <p:cNvPr id="242" name="Google Shape;1912;p52">
            <a:extLst>
              <a:ext uri="{FF2B5EF4-FFF2-40B4-BE49-F238E27FC236}">
                <a16:creationId xmlns:a16="http://schemas.microsoft.com/office/drawing/2014/main" id="{BC7E076B-023D-A6EE-F788-1B5505DD59A4}"/>
              </a:ext>
            </a:extLst>
          </p:cNvPr>
          <p:cNvSpPr txBox="1">
            <a:spLocks/>
          </p:cNvSpPr>
          <p:nvPr/>
        </p:nvSpPr>
        <p:spPr>
          <a:xfrm>
            <a:off x="1232469" y="4470375"/>
            <a:ext cx="3001391" cy="1299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A2929"/>
              </a:buClr>
              <a:buSzPts val="2800"/>
              <a:buFont typeface="Barlow"/>
              <a:buNone/>
              <a:defRPr sz="1400" b="0" i="0" u="none" strike="noStrike" cap="none">
                <a:solidFill>
                  <a:srgbClr val="2A2929"/>
                </a:solidFill>
                <a:latin typeface="Barlow"/>
                <a:ea typeface="Barlow"/>
                <a:cs typeface="Barlow"/>
                <a:sym typeface="Barlow"/>
              </a:defRPr>
            </a:lvl1pPr>
            <a:lvl2pPr marL="914400" marR="0" lvl="1"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2pPr>
            <a:lvl3pPr marL="1371600" marR="0" lvl="2"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3pPr>
            <a:lvl4pPr marL="1828800" marR="0" lvl="3"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4pPr>
            <a:lvl5pPr marL="2286000" marR="0" lvl="4"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5pPr>
            <a:lvl6pPr marL="2743200" marR="0" lvl="5"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6pPr>
            <a:lvl7pPr marL="3200400" marR="0" lvl="6"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7pPr>
            <a:lvl8pPr marL="3657600" marR="0" lvl="7"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8pPr>
            <a:lvl9pPr marL="4114800" marR="0" lvl="8" indent="-317500" algn="ctr" rtl="0">
              <a:lnSpc>
                <a:spcPct val="100000"/>
              </a:lnSpc>
              <a:spcBef>
                <a:spcPts val="0"/>
              </a:spcBef>
              <a:spcAft>
                <a:spcPts val="0"/>
              </a:spcAft>
              <a:buClr>
                <a:srgbClr val="2A2929"/>
              </a:buClr>
              <a:buSzPts val="2800"/>
              <a:buFont typeface="Barlow"/>
              <a:buNone/>
              <a:defRPr sz="2800" b="0" i="0" u="none" strike="noStrike" cap="none">
                <a:solidFill>
                  <a:srgbClr val="2A2929"/>
                </a:solidFill>
                <a:latin typeface="Barlow"/>
                <a:ea typeface="Barlow"/>
                <a:cs typeface="Barlow"/>
                <a:sym typeface="Barlow"/>
              </a:defRPr>
            </a:lvl9pPr>
          </a:lstStyle>
          <a:p>
            <a:pPr marL="0" marR="0" lvl="0" indent="0" algn="l" defTabSz="914400" rtl="0" eaLnBrk="1" fontAlgn="auto" latinLnBrk="0" hangingPunct="1">
              <a:lnSpc>
                <a:spcPct val="100000"/>
              </a:lnSpc>
              <a:spcBef>
                <a:spcPts val="0"/>
              </a:spcBef>
              <a:spcAft>
                <a:spcPts val="0"/>
              </a:spcAft>
              <a:buClr>
                <a:srgbClr val="2A2929"/>
              </a:buClr>
              <a:buSzPts val="2800"/>
              <a:buFont typeface="Barlow"/>
              <a:buNone/>
              <a:tabLst/>
              <a:defRPr/>
            </a:pPr>
            <a:r>
              <a:rPr kumimoji="0" lang="en-US" sz="1400" b="1" i="0" u="none" strike="noStrike" kern="0" cap="none" spc="0" normalizeH="0" baseline="0" noProof="0" dirty="0">
                <a:ln>
                  <a:noFill/>
                </a:ln>
                <a:solidFill>
                  <a:srgbClr val="092329"/>
                </a:solidFill>
                <a:effectLst/>
                <a:uLnTx/>
                <a:uFillTx/>
                <a:latin typeface="THome"/>
                <a:sym typeface="Barlow"/>
              </a:rPr>
              <a:t>Data Link :</a:t>
            </a:r>
          </a:p>
          <a:p>
            <a:pPr marL="0" marR="0" lvl="0" indent="0" algn="l" defTabSz="914400" rtl="0" eaLnBrk="1" fontAlgn="auto" latinLnBrk="0" hangingPunct="1">
              <a:lnSpc>
                <a:spcPct val="100000"/>
              </a:lnSpc>
              <a:spcBef>
                <a:spcPts val="0"/>
              </a:spcBef>
              <a:spcAft>
                <a:spcPts val="0"/>
              </a:spcAft>
              <a:buClr>
                <a:srgbClr val="2A2929"/>
              </a:buClr>
              <a:buSzPts val="2800"/>
              <a:buFont typeface="Barlow"/>
              <a:buNone/>
              <a:tabLst/>
              <a:defRPr/>
            </a:pPr>
            <a:r>
              <a:rPr kumimoji="0" lang="en-US" sz="1400" b="1" i="0" strike="noStrike" kern="0" cap="none" spc="0" normalizeH="0" baseline="0" noProof="0" dirty="0">
                <a:ln>
                  <a:noFill/>
                </a:ln>
                <a:solidFill>
                  <a:srgbClr val="092329"/>
                </a:solidFill>
                <a:effectLst/>
                <a:uLnTx/>
                <a:uFillTx/>
                <a:latin typeface="THome"/>
                <a:sym typeface="Barlow"/>
              </a:rPr>
              <a:t> </a:t>
            </a:r>
            <a:r>
              <a:rPr kumimoji="0" lang="en-US" sz="1400" i="0" strike="noStrike" kern="0" cap="none" spc="0" normalizeH="0" baseline="0" noProof="0" dirty="0">
                <a:ln>
                  <a:noFill/>
                </a:ln>
                <a:solidFill>
                  <a:schemeClr val="tx1"/>
                </a:solidFill>
                <a:effectLst/>
                <a:uLnTx/>
                <a:uFillTx/>
                <a:latin typeface="THome"/>
                <a:sym typeface="Barlow"/>
                <a:hlinkClick r:id="rId2">
                  <a:extLst>
                    <a:ext uri="{A12FA001-AC4F-418D-AE19-62706E023703}">
                      <ahyp:hlinkClr xmlns:ahyp="http://schemas.microsoft.com/office/drawing/2018/hyperlinkcolor" val="tx"/>
                    </a:ext>
                  </a:extLst>
                </a:hlinkClick>
              </a:rPr>
              <a:t>https://www.kaggle.com/datasets/ramjasmaurya/medias-cost-prediction-in-foodmart</a:t>
            </a:r>
            <a:r>
              <a:rPr kumimoji="0" lang="en-US" sz="1400" i="0" strike="noStrike" kern="0" cap="none" spc="0" normalizeH="0" baseline="0" noProof="0" dirty="0">
                <a:ln>
                  <a:noFill/>
                </a:ln>
                <a:solidFill>
                  <a:schemeClr val="tx1"/>
                </a:solidFill>
                <a:effectLst/>
                <a:uLnTx/>
                <a:uFillTx/>
                <a:latin typeface="THome"/>
                <a:sym typeface="Barlow"/>
              </a:rPr>
              <a:t> </a:t>
            </a:r>
          </a:p>
        </p:txBody>
      </p:sp>
    </p:spTree>
    <p:extLst>
      <p:ext uri="{BB962C8B-B14F-4D97-AF65-F5344CB8AC3E}">
        <p14:creationId xmlns:p14="http://schemas.microsoft.com/office/powerpoint/2010/main" val="3249456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extLst>
      <p:ext uri="{BB962C8B-B14F-4D97-AF65-F5344CB8AC3E}">
        <p14:creationId xmlns:p14="http://schemas.microsoft.com/office/powerpoint/2010/main" val="246999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Shape 579"/>
        <p:cNvGrpSpPr/>
        <p:nvPr/>
      </p:nvGrpSpPr>
      <p:grpSpPr>
        <a:xfrm>
          <a:off x="0" y="0"/>
          <a:ext cx="0" cy="0"/>
          <a:chOff x="0" y="0"/>
          <a:chExt cx="0" cy="0"/>
        </a:xfrm>
      </p:grpSpPr>
      <p:pic>
        <p:nvPicPr>
          <p:cNvPr id="671" name="Picture 670" descr="Shape&#10;&#10;Description automatically generated with low confidence">
            <a:extLst>
              <a:ext uri="{FF2B5EF4-FFF2-40B4-BE49-F238E27FC236}">
                <a16:creationId xmlns:a16="http://schemas.microsoft.com/office/drawing/2014/main" id="{B74D917A-005D-9D92-7264-E5D10EAD7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42" y="5838450"/>
            <a:ext cx="400616" cy="413772"/>
          </a:xfrm>
          <a:prstGeom prst="rect">
            <a:avLst/>
          </a:prstGeom>
        </p:spPr>
      </p:pic>
      <p:pic>
        <p:nvPicPr>
          <p:cNvPr id="667" name="Picture 666" descr="Icon&#10;&#10;Description automatically generated">
            <a:hlinkClick r:id="rId4"/>
            <a:extLst>
              <a:ext uri="{FF2B5EF4-FFF2-40B4-BE49-F238E27FC236}">
                <a16:creationId xmlns:a16="http://schemas.microsoft.com/office/drawing/2014/main" id="{FDE83ABC-7B5F-8A77-8599-6EF0CED83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83" y="5838450"/>
            <a:ext cx="402425" cy="413771"/>
          </a:xfrm>
          <a:prstGeom prst="rect">
            <a:avLst/>
          </a:prstGeom>
        </p:spPr>
      </p:pic>
      <p:grpSp>
        <p:nvGrpSpPr>
          <p:cNvPr id="580" name="Google Shape;580;p31"/>
          <p:cNvGrpSpPr/>
          <p:nvPr/>
        </p:nvGrpSpPr>
        <p:grpSpPr>
          <a:xfrm>
            <a:off x="426000" y="0"/>
            <a:ext cx="11340000" cy="1309000"/>
            <a:chOff x="319500" y="0"/>
            <a:chExt cx="8505000" cy="981750"/>
          </a:xfrm>
        </p:grpSpPr>
        <p:sp>
          <p:nvSpPr>
            <p:cNvPr id="581" name="Google Shape;581;p31"/>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582" name="Google Shape;582;p31"/>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31"/>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4" name="Google Shape;584;p31"/>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31"/>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86" name="Google Shape;586;p31"/>
          <p:cNvSpPr txBox="1">
            <a:spLocks noGrp="1"/>
          </p:cNvSpPr>
          <p:nvPr>
            <p:ph type="ctrTitle" idx="6"/>
          </p:nvPr>
        </p:nvSpPr>
        <p:spPr>
          <a:xfrm>
            <a:off x="1833233" y="555139"/>
            <a:ext cx="8520400" cy="767800"/>
          </a:xfrm>
          <a:prstGeom prst="rect">
            <a:avLst/>
          </a:prstGeom>
        </p:spPr>
        <p:txBody>
          <a:bodyPr spcFirstLastPara="1" vert="horz" wrap="square" lIns="121900" tIns="121900" rIns="121900" bIns="121900" rtlCol="0" anchor="t" anchorCtr="0">
            <a:noAutofit/>
          </a:bodyPr>
          <a:lstStyle/>
          <a:p>
            <a:pPr algn="ctr"/>
            <a:r>
              <a:rPr lang="en-US" sz="4000" b="1" i="0" u="none" strike="noStrike" cap="none" dirty="0">
                <a:solidFill>
                  <a:schemeClr val="tx1"/>
                </a:solidFill>
                <a:latin typeface="Tahoma" panose="020B0604030504040204" pitchFamily="34" charset="0"/>
                <a:ea typeface="Tahoma" panose="020B0604030504040204" pitchFamily="34" charset="0"/>
                <a:cs typeface="Tahoma" panose="020B0604030504040204" pitchFamily="34" charset="0"/>
                <a:sym typeface="DM Sans"/>
              </a:rPr>
              <a:t>About Us</a:t>
            </a:r>
            <a:endParaRPr lang="en-US" sz="4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87" name="Google Shape;587;p31"/>
          <p:cNvSpPr txBox="1">
            <a:spLocks noGrp="1"/>
          </p:cNvSpPr>
          <p:nvPr>
            <p:ph type="subTitle" idx="1"/>
          </p:nvPr>
        </p:nvSpPr>
        <p:spPr>
          <a:xfrm>
            <a:off x="124525" y="2676791"/>
            <a:ext cx="3042500" cy="1196826"/>
          </a:xfrm>
          <a:prstGeom prst="rect">
            <a:avLst/>
          </a:prstGeom>
        </p:spPr>
        <p:txBody>
          <a:bodyPr spcFirstLastPara="1" vert="horz" wrap="square" lIns="121900" tIns="121900" rIns="121900" bIns="121900" rtlCol="0" anchor="ctr" anchorCtr="0">
            <a:noAutofit/>
          </a:bodyPr>
          <a:lstStyle/>
          <a:p>
            <a:pPr>
              <a:spcBef>
                <a:spcPts val="2133"/>
              </a:spcBef>
              <a:spcAft>
                <a:spcPts val="2133"/>
              </a:spcAft>
            </a:pPr>
            <a:r>
              <a:rPr lang="en-US" sz="3000" b="1" dirty="0">
                <a:latin typeface="Tahoma" panose="020B0604030504040204" pitchFamily="34" charset="0"/>
                <a:ea typeface="Tahoma" panose="020B0604030504040204" pitchFamily="34" charset="0"/>
                <a:cs typeface="Tahoma" panose="020B0604030504040204" pitchFamily="34" charset="0"/>
              </a:rPr>
              <a:t>Abdelmoneim Moustafa</a:t>
            </a:r>
            <a:endParaRPr sz="3000" b="1" dirty="0">
              <a:latin typeface="Tahoma" panose="020B0604030504040204" pitchFamily="34" charset="0"/>
              <a:ea typeface="Tahoma" panose="020B0604030504040204" pitchFamily="34" charset="0"/>
              <a:cs typeface="Tahoma" panose="020B0604030504040204" pitchFamily="34" charset="0"/>
            </a:endParaRPr>
          </a:p>
        </p:txBody>
      </p:sp>
      <p:sp>
        <p:nvSpPr>
          <p:cNvPr id="588" name="Google Shape;588;p31"/>
          <p:cNvSpPr txBox="1">
            <a:spLocks noGrp="1"/>
          </p:cNvSpPr>
          <p:nvPr>
            <p:ph type="subTitle" idx="2"/>
          </p:nvPr>
        </p:nvSpPr>
        <p:spPr>
          <a:xfrm>
            <a:off x="2762823" y="3887556"/>
            <a:ext cx="3297110" cy="739015"/>
          </a:xfrm>
          <a:prstGeom prst="rect">
            <a:avLst/>
          </a:prstGeom>
        </p:spPr>
        <p:txBody>
          <a:bodyPr spcFirstLastPara="1" vert="horz" wrap="square" lIns="121900" tIns="121900" rIns="121900" bIns="121900" rtlCol="0" anchor="t" anchorCtr="0">
            <a:noAutofit/>
          </a:bodyPr>
          <a:lstStyle/>
          <a:p>
            <a:pPr>
              <a:spcAft>
                <a:spcPts val="2133"/>
              </a:spcAft>
            </a:pPr>
            <a:r>
              <a:rPr lang="en-US" sz="3000" b="1" dirty="0" err="1">
                <a:latin typeface="Tahoma" panose="020B0604030504040204" pitchFamily="34" charset="0"/>
                <a:ea typeface="Tahoma" panose="020B0604030504040204" pitchFamily="34" charset="0"/>
                <a:cs typeface="Tahoma" panose="020B0604030504040204" pitchFamily="34" charset="0"/>
              </a:rPr>
              <a:t>Huzayfah</a:t>
            </a:r>
            <a:r>
              <a:rPr lang="en-US" sz="3000" b="1" dirty="0">
                <a:latin typeface="Tahoma" panose="020B0604030504040204" pitchFamily="34" charset="0"/>
                <a:ea typeface="Tahoma" panose="020B0604030504040204" pitchFamily="34" charset="0"/>
                <a:cs typeface="Tahoma" panose="020B0604030504040204" pitchFamily="34" charset="0"/>
              </a:rPr>
              <a:t>‏</a:t>
            </a:r>
            <a:r>
              <a:rPr lang="ar-EG" sz="3000" b="1" dirty="0">
                <a:latin typeface="Tahoma" panose="020B0604030504040204" pitchFamily="34" charset="0"/>
                <a:ea typeface="Tahoma" panose="020B0604030504040204" pitchFamily="34" charset="0"/>
                <a:cs typeface="Tahoma" panose="020B0604030504040204" pitchFamily="34" charset="0"/>
              </a:rPr>
              <a:t> </a:t>
            </a:r>
            <a:r>
              <a:rPr lang="en" sz="3000" b="1" dirty="0">
                <a:latin typeface="Tahoma" panose="020B0604030504040204" pitchFamily="34" charset="0"/>
                <a:ea typeface="Tahoma" panose="020B0604030504040204" pitchFamily="34" charset="0"/>
                <a:cs typeface="Tahoma" panose="020B0604030504040204" pitchFamily="34" charset="0"/>
              </a:rPr>
              <a:t>Nasef</a:t>
            </a:r>
            <a:endParaRPr sz="3000" b="1" dirty="0">
              <a:latin typeface="Tahoma" panose="020B0604030504040204" pitchFamily="34" charset="0"/>
              <a:ea typeface="Tahoma" panose="020B0604030504040204" pitchFamily="34" charset="0"/>
              <a:cs typeface="Tahoma" panose="020B0604030504040204" pitchFamily="34" charset="0"/>
            </a:endParaRPr>
          </a:p>
        </p:txBody>
      </p:sp>
      <p:sp>
        <p:nvSpPr>
          <p:cNvPr id="589" name="Google Shape;589;p31"/>
          <p:cNvSpPr txBox="1">
            <a:spLocks noGrp="1"/>
          </p:cNvSpPr>
          <p:nvPr>
            <p:ph type="subTitle" idx="3"/>
          </p:nvPr>
        </p:nvSpPr>
        <p:spPr>
          <a:xfrm>
            <a:off x="9012140" y="2896864"/>
            <a:ext cx="3042498" cy="824802"/>
          </a:xfrm>
          <a:prstGeom prst="rect">
            <a:avLst/>
          </a:prstGeom>
        </p:spPr>
        <p:txBody>
          <a:bodyPr spcFirstLastPara="1" vert="horz" wrap="square" lIns="121900" tIns="121900" rIns="121900" bIns="121900" rtlCol="0" anchor="t" anchorCtr="0">
            <a:noAutofit/>
          </a:bodyPr>
          <a:lstStyle/>
          <a:p>
            <a:pPr marL="0" indent="0">
              <a:spcAft>
                <a:spcPts val="2133"/>
              </a:spcAft>
            </a:pPr>
            <a:r>
              <a:rPr lang="en" sz="3000" b="1" dirty="0">
                <a:latin typeface="Tahoma" panose="020B0604030504040204" pitchFamily="34" charset="0"/>
                <a:ea typeface="Tahoma" panose="020B0604030504040204" pitchFamily="34" charset="0"/>
                <a:cs typeface="Tahoma" panose="020B0604030504040204" pitchFamily="34" charset="0"/>
              </a:rPr>
              <a:t>Amr Elsaeed</a:t>
            </a:r>
            <a:endParaRPr sz="3000" b="1" dirty="0">
              <a:latin typeface="Tahoma" panose="020B0604030504040204" pitchFamily="34" charset="0"/>
              <a:ea typeface="Tahoma" panose="020B0604030504040204" pitchFamily="34" charset="0"/>
              <a:cs typeface="Tahoma" panose="020B0604030504040204" pitchFamily="34" charset="0"/>
            </a:endParaRPr>
          </a:p>
        </p:txBody>
      </p:sp>
      <p:cxnSp>
        <p:nvCxnSpPr>
          <p:cNvPr id="658" name="Google Shape;658;p31"/>
          <p:cNvCxnSpPr>
            <a:cxnSpLocks/>
            <a:stCxn id="587" idx="2"/>
          </p:cNvCxnSpPr>
          <p:nvPr/>
        </p:nvCxnSpPr>
        <p:spPr>
          <a:xfrm>
            <a:off x="1645775" y="3873617"/>
            <a:ext cx="1" cy="1763422"/>
          </a:xfrm>
          <a:prstGeom prst="straightConnector1">
            <a:avLst/>
          </a:prstGeom>
          <a:noFill/>
          <a:ln w="19050" cap="flat" cmpd="sng">
            <a:solidFill>
              <a:schemeClr val="lt1"/>
            </a:solidFill>
            <a:prstDash val="solid"/>
            <a:round/>
            <a:headEnd type="oval" w="med" len="med"/>
            <a:tailEnd type="none" w="med" len="med"/>
          </a:ln>
        </p:spPr>
      </p:cxnSp>
      <p:cxnSp>
        <p:nvCxnSpPr>
          <p:cNvPr id="659" name="Google Shape;659;p31"/>
          <p:cNvCxnSpPr>
            <a:cxnSpLocks/>
            <a:stCxn id="589" idx="2"/>
          </p:cNvCxnSpPr>
          <p:nvPr/>
        </p:nvCxnSpPr>
        <p:spPr>
          <a:xfrm>
            <a:off x="10533389" y="3721666"/>
            <a:ext cx="23949" cy="1915373"/>
          </a:xfrm>
          <a:prstGeom prst="straightConnector1">
            <a:avLst/>
          </a:prstGeom>
          <a:noFill/>
          <a:ln w="19050" cap="flat" cmpd="sng">
            <a:solidFill>
              <a:schemeClr val="lt1"/>
            </a:solidFill>
            <a:prstDash val="solid"/>
            <a:round/>
            <a:headEnd type="oval" w="med" len="med"/>
            <a:tailEnd type="none" w="med" len="med"/>
          </a:ln>
        </p:spPr>
      </p:cxnSp>
      <p:cxnSp>
        <p:nvCxnSpPr>
          <p:cNvPr id="660" name="Google Shape;660;p31"/>
          <p:cNvCxnSpPr>
            <a:cxnSpLocks/>
          </p:cNvCxnSpPr>
          <p:nvPr/>
        </p:nvCxnSpPr>
        <p:spPr>
          <a:xfrm>
            <a:off x="4538686" y="4618581"/>
            <a:ext cx="0" cy="1018458"/>
          </a:xfrm>
          <a:prstGeom prst="straightConnector1">
            <a:avLst/>
          </a:prstGeom>
          <a:noFill/>
          <a:ln w="19050" cap="flat" cmpd="sng">
            <a:solidFill>
              <a:schemeClr val="lt1"/>
            </a:solidFill>
            <a:prstDash val="solid"/>
            <a:round/>
            <a:headEnd type="oval" w="med" len="med"/>
            <a:tailEnd type="none" w="med" len="med"/>
          </a:ln>
        </p:spPr>
      </p:cxnSp>
      <p:sp>
        <p:nvSpPr>
          <p:cNvPr id="10" name="Google Shape;588;p31">
            <a:extLst>
              <a:ext uri="{FF2B5EF4-FFF2-40B4-BE49-F238E27FC236}">
                <a16:creationId xmlns:a16="http://schemas.microsoft.com/office/drawing/2014/main" id="{1CE0E713-ACBE-88AC-CE59-3C2694A4013D}"/>
              </a:ext>
            </a:extLst>
          </p:cNvPr>
          <p:cNvSpPr txBox="1">
            <a:spLocks/>
          </p:cNvSpPr>
          <p:nvPr/>
        </p:nvSpPr>
        <p:spPr>
          <a:xfrm>
            <a:off x="6211393" y="4229974"/>
            <a:ext cx="3044200" cy="739015"/>
          </a:xfrm>
          <a:prstGeom prst="rect">
            <a:avLst/>
          </a:prstGeom>
          <a:noFill/>
        </p:spPr>
        <p:txBody>
          <a:bodyPr spcFirstLastPara="1" vert="horz" wrap="square" lIns="121900" tIns="121900" rIns="121900" bIns="121900" rtlCol="0" anchor="t" anchorCtr="0">
            <a:noAutofit/>
          </a:bodyPr>
          <a:lstStyle>
            <a:lvl1pPr marL="0" marR="0" lvl="0" indent="0" algn="ctr" defTabSz="914400" rtl="0" eaLnBrk="1" latinLnBrk="0" hangingPunct="1">
              <a:lnSpc>
                <a:spcPct val="100000"/>
              </a:lnSpc>
              <a:spcBef>
                <a:spcPts val="0"/>
              </a:spcBef>
              <a:spcAft>
                <a:spcPts val="0"/>
              </a:spcAft>
              <a:buFont typeface="Arial" panose="020B0604020202020204" pitchFamily="34" charset="0"/>
              <a:buNone/>
              <a:defRPr sz="1867" kern="1200">
                <a:solidFill>
                  <a:schemeClr val="tx1"/>
                </a:solidFill>
                <a:latin typeface="+mn-lt"/>
                <a:ea typeface="+mn-ea"/>
                <a:cs typeface="+mn-cs"/>
              </a:defRPr>
            </a:lvl1pPr>
            <a:lvl2pPr marL="685800" lvl="1" indent="-228600" algn="ctr" defTabSz="914400" rtl="0" eaLnBrk="1" latinLnBrk="0" hangingPunct="1">
              <a:lnSpc>
                <a:spcPct val="100000"/>
              </a:lnSpc>
              <a:spcBef>
                <a:spcPts val="2133"/>
              </a:spcBef>
              <a:spcAft>
                <a:spcPts val="0"/>
              </a:spcAft>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2133"/>
              </a:spcBef>
              <a:spcAft>
                <a:spcPts val="0"/>
              </a:spcAft>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2133"/>
              </a:spcBef>
              <a:spcAft>
                <a:spcPts val="2133"/>
              </a:spcAft>
              <a:buFont typeface="Arial" panose="020B0604020202020204" pitchFamily="34" charset="0"/>
              <a:buNone/>
              <a:defRPr sz="1800" kern="1200">
                <a:solidFill>
                  <a:schemeClr val="tx1"/>
                </a:solidFill>
                <a:latin typeface="+mn-lt"/>
                <a:ea typeface="+mn-ea"/>
                <a:cs typeface="+mn-cs"/>
              </a:defRPr>
            </a:lvl9pPr>
          </a:lstStyle>
          <a:p>
            <a:pPr>
              <a:spcAft>
                <a:spcPts val="2133"/>
              </a:spcAft>
            </a:pPr>
            <a:r>
              <a:rPr lang="en-US" sz="3000" b="1" dirty="0">
                <a:latin typeface="Tahoma" panose="020B0604030504040204" pitchFamily="34" charset="0"/>
                <a:ea typeface="Tahoma" panose="020B0604030504040204" pitchFamily="34" charset="0"/>
                <a:cs typeface="Tahoma" panose="020B0604030504040204" pitchFamily="34" charset="0"/>
              </a:rPr>
              <a:t>Rania Hossam</a:t>
            </a:r>
          </a:p>
        </p:txBody>
      </p:sp>
      <p:cxnSp>
        <p:nvCxnSpPr>
          <p:cNvPr id="20" name="Google Shape;660;p31">
            <a:extLst>
              <a:ext uri="{FF2B5EF4-FFF2-40B4-BE49-F238E27FC236}">
                <a16:creationId xmlns:a16="http://schemas.microsoft.com/office/drawing/2014/main" id="{EDA725A0-10CD-9819-5E54-1CB87657E11B}"/>
              </a:ext>
            </a:extLst>
          </p:cNvPr>
          <p:cNvCxnSpPr>
            <a:cxnSpLocks/>
            <a:stCxn id="10" idx="2"/>
          </p:cNvCxnSpPr>
          <p:nvPr/>
        </p:nvCxnSpPr>
        <p:spPr>
          <a:xfrm>
            <a:off x="7733493" y="4968989"/>
            <a:ext cx="0" cy="739014"/>
          </a:xfrm>
          <a:prstGeom prst="straightConnector1">
            <a:avLst/>
          </a:prstGeom>
          <a:noFill/>
          <a:ln w="19050" cap="flat" cmpd="sng">
            <a:solidFill>
              <a:schemeClr val="lt1"/>
            </a:solidFill>
            <a:prstDash val="solid"/>
            <a:round/>
            <a:headEnd type="oval" w="med" len="med"/>
            <a:tailEnd type="none" w="med" len="med"/>
          </a:ln>
        </p:spPr>
      </p:cxnSp>
      <p:sp>
        <p:nvSpPr>
          <p:cNvPr id="50" name="Google Shape;591;p31">
            <a:extLst>
              <a:ext uri="{FF2B5EF4-FFF2-40B4-BE49-F238E27FC236}">
                <a16:creationId xmlns:a16="http://schemas.microsoft.com/office/drawing/2014/main" id="{7D3E042A-2F88-8EA0-3A36-F96C6FC6B376}"/>
              </a:ext>
            </a:extLst>
          </p:cNvPr>
          <p:cNvSpPr txBox="1">
            <a:spLocks/>
          </p:cNvSpPr>
          <p:nvPr/>
        </p:nvSpPr>
        <p:spPr>
          <a:xfrm>
            <a:off x="1133253" y="1885389"/>
            <a:ext cx="1025043" cy="824801"/>
          </a:xfrm>
          <a:prstGeom prst="rect">
            <a:avLst/>
          </a:prstGeom>
          <a:solidFill>
            <a:srgbClr val="FCD06F"/>
          </a:solidFill>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rgbClr val="F7EECE"/>
              </a:buClr>
              <a:buSzPts val="3600"/>
              <a:buNone/>
              <a:defRPr sz="4800" kern="1200">
                <a:solidFill>
                  <a:schemeClr val="tx1"/>
                </a:solidFill>
                <a:latin typeface="+mj-lt"/>
                <a:ea typeface="+mj-ea"/>
                <a:cs typeface="+mj-cs"/>
              </a:defRPr>
            </a:lvl1pPr>
            <a:lvl2pPr lvl="1"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9pPr>
          </a:lstStyle>
          <a:p>
            <a:r>
              <a:rPr lang="en" b="1" dirty="0">
                <a:latin typeface="Tahoma" panose="020B0604030504040204" pitchFamily="34" charset="0"/>
                <a:ea typeface="Tahoma" panose="020B0604030504040204" pitchFamily="34" charset="0"/>
                <a:cs typeface="Tahoma" panose="020B0604030504040204" pitchFamily="34" charset="0"/>
              </a:rPr>
              <a:t>1</a:t>
            </a:r>
          </a:p>
        </p:txBody>
      </p:sp>
      <p:sp>
        <p:nvSpPr>
          <p:cNvPr id="58" name="Google Shape;591;p31">
            <a:extLst>
              <a:ext uri="{FF2B5EF4-FFF2-40B4-BE49-F238E27FC236}">
                <a16:creationId xmlns:a16="http://schemas.microsoft.com/office/drawing/2014/main" id="{099DFB83-08CF-6B8A-FA60-F3ADE139D822}"/>
              </a:ext>
            </a:extLst>
          </p:cNvPr>
          <p:cNvSpPr txBox="1">
            <a:spLocks/>
          </p:cNvSpPr>
          <p:nvPr/>
        </p:nvSpPr>
        <p:spPr>
          <a:xfrm>
            <a:off x="4013174" y="3148542"/>
            <a:ext cx="1025043" cy="824801"/>
          </a:xfrm>
          <a:prstGeom prst="rect">
            <a:avLst/>
          </a:prstGeom>
          <a:solidFill>
            <a:srgbClr val="FCD06F"/>
          </a:solidFill>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rgbClr val="F7EECE"/>
              </a:buClr>
              <a:buSzPts val="3600"/>
              <a:buNone/>
              <a:defRPr sz="4800" kern="1200">
                <a:solidFill>
                  <a:schemeClr val="tx1"/>
                </a:solidFill>
                <a:latin typeface="+mj-lt"/>
                <a:ea typeface="+mj-ea"/>
                <a:cs typeface="+mj-cs"/>
              </a:defRPr>
            </a:lvl1pPr>
            <a:lvl2pPr lvl="1"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9pPr>
          </a:lstStyle>
          <a:p>
            <a:r>
              <a:rPr lang="en" b="1" dirty="0">
                <a:latin typeface="Tahoma" panose="020B0604030504040204" pitchFamily="34" charset="0"/>
                <a:ea typeface="Tahoma" panose="020B0604030504040204" pitchFamily="34" charset="0"/>
                <a:cs typeface="Tahoma" panose="020B0604030504040204" pitchFamily="34" charset="0"/>
              </a:rPr>
              <a:t>2</a:t>
            </a:r>
          </a:p>
        </p:txBody>
      </p:sp>
      <p:sp>
        <p:nvSpPr>
          <p:cNvPr id="61" name="Google Shape;591;p31">
            <a:extLst>
              <a:ext uri="{FF2B5EF4-FFF2-40B4-BE49-F238E27FC236}">
                <a16:creationId xmlns:a16="http://schemas.microsoft.com/office/drawing/2014/main" id="{44570F81-13F9-6F40-5BBE-228D4848E8B4}"/>
              </a:ext>
            </a:extLst>
          </p:cNvPr>
          <p:cNvSpPr txBox="1">
            <a:spLocks/>
          </p:cNvSpPr>
          <p:nvPr/>
        </p:nvSpPr>
        <p:spPr>
          <a:xfrm>
            <a:off x="7285256" y="3490960"/>
            <a:ext cx="1025043" cy="824801"/>
          </a:xfrm>
          <a:prstGeom prst="rect">
            <a:avLst/>
          </a:prstGeom>
          <a:solidFill>
            <a:srgbClr val="FCD06F"/>
          </a:solidFill>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rgbClr val="F7EECE"/>
              </a:buClr>
              <a:buSzPts val="3600"/>
              <a:buNone/>
              <a:defRPr sz="4800" kern="1200">
                <a:solidFill>
                  <a:schemeClr val="tx1"/>
                </a:solidFill>
                <a:latin typeface="+mj-lt"/>
                <a:ea typeface="+mj-ea"/>
                <a:cs typeface="+mj-cs"/>
              </a:defRPr>
            </a:lvl1pPr>
            <a:lvl2pPr lvl="1"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9pPr>
          </a:lstStyle>
          <a:p>
            <a:r>
              <a:rPr lang="en" b="1" dirty="0">
                <a:latin typeface="Tahoma" panose="020B0604030504040204" pitchFamily="34" charset="0"/>
                <a:ea typeface="Tahoma" panose="020B0604030504040204" pitchFamily="34" charset="0"/>
                <a:cs typeface="Tahoma" panose="020B0604030504040204" pitchFamily="34" charset="0"/>
              </a:rPr>
              <a:t>3</a:t>
            </a:r>
          </a:p>
        </p:txBody>
      </p:sp>
      <p:sp>
        <p:nvSpPr>
          <p:cNvPr id="62" name="Google Shape;591;p31">
            <a:extLst>
              <a:ext uri="{FF2B5EF4-FFF2-40B4-BE49-F238E27FC236}">
                <a16:creationId xmlns:a16="http://schemas.microsoft.com/office/drawing/2014/main" id="{49520EB3-243C-CFC4-1243-333D2EDC8250}"/>
              </a:ext>
            </a:extLst>
          </p:cNvPr>
          <p:cNvSpPr txBox="1">
            <a:spLocks/>
          </p:cNvSpPr>
          <p:nvPr/>
        </p:nvSpPr>
        <p:spPr>
          <a:xfrm>
            <a:off x="10085151" y="1885388"/>
            <a:ext cx="1025043" cy="824801"/>
          </a:xfrm>
          <a:prstGeom prst="rect">
            <a:avLst/>
          </a:prstGeom>
          <a:solidFill>
            <a:srgbClr val="FCD06F"/>
          </a:solidFill>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rgbClr val="F7EECE"/>
              </a:buClr>
              <a:buSzPts val="3600"/>
              <a:buNone/>
              <a:defRPr sz="4800" kern="1200">
                <a:solidFill>
                  <a:schemeClr val="tx1"/>
                </a:solidFill>
                <a:latin typeface="+mj-lt"/>
                <a:ea typeface="+mj-ea"/>
                <a:cs typeface="+mj-cs"/>
              </a:defRPr>
            </a:lvl1pPr>
            <a:lvl2pPr lvl="1"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4800">
                <a:solidFill>
                  <a:srgbClr val="F7EECE"/>
                </a:solidFill>
                <a:latin typeface="Anton"/>
                <a:ea typeface="Anton"/>
                <a:cs typeface="Anton"/>
                <a:sym typeface="Anton"/>
              </a:defRPr>
            </a:lvl9pPr>
          </a:lstStyle>
          <a:p>
            <a:r>
              <a:rPr lang="en" b="1" dirty="0">
                <a:latin typeface="Tahoma" panose="020B0604030504040204" pitchFamily="34" charset="0"/>
                <a:ea typeface="Tahoma" panose="020B0604030504040204" pitchFamily="34" charset="0"/>
                <a:cs typeface="Tahoma" panose="020B0604030504040204" pitchFamily="34" charset="0"/>
              </a:rPr>
              <a:t>4</a:t>
            </a:r>
          </a:p>
        </p:txBody>
      </p:sp>
      <p:pic>
        <p:nvPicPr>
          <p:cNvPr id="665" name="Picture 664" descr="Icon&#10;&#10;Description automatically generated">
            <a:hlinkClick r:id="rId6"/>
            <a:extLst>
              <a:ext uri="{FF2B5EF4-FFF2-40B4-BE49-F238E27FC236}">
                <a16:creationId xmlns:a16="http://schemas.microsoft.com/office/drawing/2014/main" id="{27AD71E7-120B-9D72-1D5D-1738123B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296" y="5838447"/>
            <a:ext cx="400616" cy="413770"/>
          </a:xfrm>
          <a:prstGeom prst="rect">
            <a:avLst/>
          </a:prstGeom>
        </p:spPr>
      </p:pic>
      <p:pic>
        <p:nvPicPr>
          <p:cNvPr id="669" name="Picture 668" descr="Icon&#10;&#10;Description automatically generated">
            <a:hlinkClick r:id="rId8"/>
            <a:extLst>
              <a:ext uri="{FF2B5EF4-FFF2-40B4-BE49-F238E27FC236}">
                <a16:creationId xmlns:a16="http://schemas.microsoft.com/office/drawing/2014/main" id="{9B5C4D1B-ADC7-4418-3DD5-87DBD3022E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5775" y="5838451"/>
            <a:ext cx="400616" cy="413770"/>
          </a:xfrm>
          <a:prstGeom prst="rect">
            <a:avLst/>
          </a:prstGeom>
        </p:spPr>
      </p:pic>
      <p:pic>
        <p:nvPicPr>
          <p:cNvPr id="672" name="Picture 671" descr="Shape&#10;&#10;Description automatically generated with low confidence">
            <a:hlinkClick r:id="rId10"/>
            <a:extLst>
              <a:ext uri="{FF2B5EF4-FFF2-40B4-BE49-F238E27FC236}">
                <a16:creationId xmlns:a16="http://schemas.microsoft.com/office/drawing/2014/main" id="{C288C5E1-3BF2-8CFC-BC1F-EE39B189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055" y="5838449"/>
            <a:ext cx="400616" cy="413772"/>
          </a:xfrm>
          <a:prstGeom prst="rect">
            <a:avLst/>
          </a:prstGeom>
        </p:spPr>
      </p:pic>
      <p:pic>
        <p:nvPicPr>
          <p:cNvPr id="673" name="Picture 672" descr="Icon&#10;&#10;Description automatically generated">
            <a:hlinkClick r:id="rId11"/>
            <a:extLst>
              <a:ext uri="{FF2B5EF4-FFF2-40B4-BE49-F238E27FC236}">
                <a16:creationId xmlns:a16="http://schemas.microsoft.com/office/drawing/2014/main" id="{F58275B4-FE85-04B9-3CB4-7A1A8ADB3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196" y="5838449"/>
            <a:ext cx="402425" cy="413771"/>
          </a:xfrm>
          <a:prstGeom prst="rect">
            <a:avLst/>
          </a:prstGeom>
        </p:spPr>
      </p:pic>
      <p:pic>
        <p:nvPicPr>
          <p:cNvPr id="674" name="Picture 673" descr="Icon&#10;&#10;Description automatically generated">
            <a:hlinkClick r:id="rId12"/>
            <a:extLst>
              <a:ext uri="{FF2B5EF4-FFF2-40B4-BE49-F238E27FC236}">
                <a16:creationId xmlns:a16="http://schemas.microsoft.com/office/drawing/2014/main" id="{835662F1-0492-79AB-A3DA-E088FE9C0A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4549" y="5838449"/>
            <a:ext cx="400616" cy="413770"/>
          </a:xfrm>
          <a:prstGeom prst="rect">
            <a:avLst/>
          </a:prstGeom>
        </p:spPr>
      </p:pic>
      <p:pic>
        <p:nvPicPr>
          <p:cNvPr id="675" name="Picture 674" descr="Icon&#10;&#10;Description automatically generated">
            <a:hlinkClick r:id="rId13"/>
            <a:extLst>
              <a:ext uri="{FF2B5EF4-FFF2-40B4-BE49-F238E27FC236}">
                <a16:creationId xmlns:a16="http://schemas.microsoft.com/office/drawing/2014/main" id="{BD19089C-6242-7AA2-9435-5BCBBDE576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3488" y="5838450"/>
            <a:ext cx="400616" cy="413770"/>
          </a:xfrm>
          <a:prstGeom prst="rect">
            <a:avLst/>
          </a:prstGeom>
        </p:spPr>
      </p:pic>
      <p:pic>
        <p:nvPicPr>
          <p:cNvPr id="676" name="Picture 675" descr="Shape&#10;&#10;Description automatically generated with low confidence">
            <a:hlinkClick r:id="rId14"/>
            <a:extLst>
              <a:ext uri="{FF2B5EF4-FFF2-40B4-BE49-F238E27FC236}">
                <a16:creationId xmlns:a16="http://schemas.microsoft.com/office/drawing/2014/main" id="{80C881E0-0E72-CA49-1A84-690740813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256" y="5838449"/>
            <a:ext cx="400616" cy="413772"/>
          </a:xfrm>
          <a:prstGeom prst="rect">
            <a:avLst/>
          </a:prstGeom>
        </p:spPr>
      </p:pic>
      <p:pic>
        <p:nvPicPr>
          <p:cNvPr id="677" name="Picture 676" descr="Icon&#10;&#10;Description automatically generated">
            <a:hlinkClick r:id="rId15"/>
            <a:extLst>
              <a:ext uri="{FF2B5EF4-FFF2-40B4-BE49-F238E27FC236}">
                <a16:creationId xmlns:a16="http://schemas.microsoft.com/office/drawing/2014/main" id="{251B4BDB-BA66-24FA-AB0A-62CDEEB30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1397" y="5838449"/>
            <a:ext cx="402425" cy="413771"/>
          </a:xfrm>
          <a:prstGeom prst="rect">
            <a:avLst/>
          </a:prstGeom>
        </p:spPr>
      </p:pic>
      <p:pic>
        <p:nvPicPr>
          <p:cNvPr id="678" name="Picture 677" descr="Icon&#10;&#10;Description automatically generated">
            <a:hlinkClick r:id="rId16"/>
            <a:extLst>
              <a:ext uri="{FF2B5EF4-FFF2-40B4-BE49-F238E27FC236}">
                <a16:creationId xmlns:a16="http://schemas.microsoft.com/office/drawing/2014/main" id="{EA16DD19-1719-A20A-F4D7-BAA262F443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750" y="5838449"/>
            <a:ext cx="400616" cy="413770"/>
          </a:xfrm>
          <a:prstGeom prst="rect">
            <a:avLst/>
          </a:prstGeom>
        </p:spPr>
      </p:pic>
      <p:pic>
        <p:nvPicPr>
          <p:cNvPr id="679" name="Picture 678" descr="Icon&#10;&#10;Description automatically generated">
            <a:hlinkClick r:id="rId17"/>
            <a:extLst>
              <a:ext uri="{FF2B5EF4-FFF2-40B4-BE49-F238E27FC236}">
                <a16:creationId xmlns:a16="http://schemas.microsoft.com/office/drawing/2014/main" id="{98C73079-D1F3-8E61-05E2-68A17920CE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9689" y="5838450"/>
            <a:ext cx="400616" cy="413770"/>
          </a:xfrm>
          <a:prstGeom prst="rect">
            <a:avLst/>
          </a:prstGeom>
        </p:spPr>
      </p:pic>
      <p:pic>
        <p:nvPicPr>
          <p:cNvPr id="680" name="Picture 679" descr="Shape&#10;&#10;Description automatically generated with low confidence">
            <a:hlinkClick r:id="rId18"/>
            <a:extLst>
              <a:ext uri="{FF2B5EF4-FFF2-40B4-BE49-F238E27FC236}">
                <a16:creationId xmlns:a16="http://schemas.microsoft.com/office/drawing/2014/main" id="{72A05A64-2F9E-25D3-BD56-A91634289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609" y="5838447"/>
            <a:ext cx="400616" cy="413772"/>
          </a:xfrm>
          <a:prstGeom prst="rect">
            <a:avLst/>
          </a:prstGeom>
        </p:spPr>
      </p:pic>
      <p:pic>
        <p:nvPicPr>
          <p:cNvPr id="681" name="Picture 680" descr="Icon&#10;&#10;Description automatically generated">
            <a:hlinkClick r:id="rId19"/>
            <a:extLst>
              <a:ext uri="{FF2B5EF4-FFF2-40B4-BE49-F238E27FC236}">
                <a16:creationId xmlns:a16="http://schemas.microsoft.com/office/drawing/2014/main" id="{3990C0F4-005D-689A-8B9D-D85FE99FF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1750" y="5838447"/>
            <a:ext cx="402425" cy="413771"/>
          </a:xfrm>
          <a:prstGeom prst="rect">
            <a:avLst/>
          </a:prstGeom>
        </p:spPr>
      </p:pic>
      <p:pic>
        <p:nvPicPr>
          <p:cNvPr id="682" name="Picture 681" descr="Icon&#10;&#10;Description automatically generated">
            <a:hlinkClick r:id="rId20"/>
            <a:extLst>
              <a:ext uri="{FF2B5EF4-FFF2-40B4-BE49-F238E27FC236}">
                <a16:creationId xmlns:a16="http://schemas.microsoft.com/office/drawing/2014/main" id="{4C22B809-5616-F97B-8F8F-DDE71121FA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1103" y="5838447"/>
            <a:ext cx="400616" cy="413770"/>
          </a:xfrm>
          <a:prstGeom prst="rect">
            <a:avLst/>
          </a:prstGeom>
        </p:spPr>
      </p:pic>
      <p:pic>
        <p:nvPicPr>
          <p:cNvPr id="683" name="Picture 682" descr="Icon&#10;&#10;Description automatically generated">
            <a:hlinkClick r:id="rId21"/>
            <a:extLst>
              <a:ext uri="{FF2B5EF4-FFF2-40B4-BE49-F238E27FC236}">
                <a16:creationId xmlns:a16="http://schemas.microsoft.com/office/drawing/2014/main" id="{80A253C0-C15F-83CF-A376-3AA63EBE9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90042" y="5838448"/>
            <a:ext cx="400616" cy="413770"/>
          </a:xfrm>
          <a:prstGeom prst="rect">
            <a:avLst/>
          </a:prstGeom>
        </p:spPr>
      </p:pic>
      <p:sp>
        <p:nvSpPr>
          <p:cNvPr id="688" name="Rectangle: Rounded Corners 687">
            <a:extLst>
              <a:ext uri="{FF2B5EF4-FFF2-40B4-BE49-F238E27FC236}">
                <a16:creationId xmlns:a16="http://schemas.microsoft.com/office/drawing/2014/main" id="{C0C8ADFF-4493-5342-CC6A-C06A8FA750A7}"/>
              </a:ext>
            </a:extLst>
          </p:cNvPr>
          <p:cNvSpPr/>
          <p:nvPr/>
        </p:nvSpPr>
        <p:spPr>
          <a:xfrm>
            <a:off x="426001" y="5689621"/>
            <a:ext cx="2336822" cy="739014"/>
          </a:xfrm>
          <a:prstGeom prst="roundRect">
            <a:avLst/>
          </a:prstGeom>
          <a:noFill/>
          <a:ln w="28575">
            <a:solidFill>
              <a:srgbClr val="14289F"/>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Rounded Corners 690">
            <a:extLst>
              <a:ext uri="{FF2B5EF4-FFF2-40B4-BE49-F238E27FC236}">
                <a16:creationId xmlns:a16="http://schemas.microsoft.com/office/drawing/2014/main" id="{1EF81C18-5C2E-5310-F399-27323B7CD27B}"/>
              </a:ext>
            </a:extLst>
          </p:cNvPr>
          <p:cNvSpPr/>
          <p:nvPr/>
        </p:nvSpPr>
        <p:spPr>
          <a:xfrm>
            <a:off x="3370275" y="5675825"/>
            <a:ext cx="2336822" cy="739014"/>
          </a:xfrm>
          <a:prstGeom prst="roundRect">
            <a:avLst/>
          </a:prstGeom>
          <a:noFill/>
          <a:ln w="28575">
            <a:solidFill>
              <a:srgbClr val="14289F"/>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Rounded Corners 691">
            <a:extLst>
              <a:ext uri="{FF2B5EF4-FFF2-40B4-BE49-F238E27FC236}">
                <a16:creationId xmlns:a16="http://schemas.microsoft.com/office/drawing/2014/main" id="{583F88F9-60F1-1277-1EBC-85BEFED0105F}"/>
              </a:ext>
            </a:extLst>
          </p:cNvPr>
          <p:cNvSpPr/>
          <p:nvPr/>
        </p:nvSpPr>
        <p:spPr>
          <a:xfrm>
            <a:off x="9521631" y="5689621"/>
            <a:ext cx="2336822" cy="739014"/>
          </a:xfrm>
          <a:prstGeom prst="roundRect">
            <a:avLst/>
          </a:prstGeom>
          <a:noFill/>
          <a:ln w="28575">
            <a:solidFill>
              <a:srgbClr val="14289F"/>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Rounded Corners 692">
            <a:extLst>
              <a:ext uri="{FF2B5EF4-FFF2-40B4-BE49-F238E27FC236}">
                <a16:creationId xmlns:a16="http://schemas.microsoft.com/office/drawing/2014/main" id="{4131FFE7-E3B3-6383-AB27-A3B21EBFCDF6}"/>
              </a:ext>
            </a:extLst>
          </p:cNvPr>
          <p:cNvSpPr/>
          <p:nvPr/>
        </p:nvSpPr>
        <p:spPr>
          <a:xfrm>
            <a:off x="6568468" y="5689621"/>
            <a:ext cx="2336822" cy="739014"/>
          </a:xfrm>
          <a:prstGeom prst="roundRect">
            <a:avLst/>
          </a:prstGeom>
          <a:noFill/>
          <a:ln w="28575">
            <a:solidFill>
              <a:srgbClr val="14289F"/>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0">
            <a:extLst>
              <a:ext uri="{FF2B5EF4-FFF2-40B4-BE49-F238E27FC236}">
                <a16:creationId xmlns:a16="http://schemas.microsoft.com/office/drawing/2014/main" id="{053A4671-0A96-FB54-8D38-53738C12E2C1}"/>
              </a:ext>
            </a:extLst>
          </p:cNvPr>
          <p:cNvSpPr txBox="1">
            <a:spLocks/>
          </p:cNvSpPr>
          <p:nvPr/>
        </p:nvSpPr>
        <p:spPr>
          <a:xfrm>
            <a:off x="8610600" y="6356350"/>
            <a:ext cx="2743200" cy="365125"/>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DAA71716-C8B3-4355-90D9-297E473BAAA1}" type="slidenum">
              <a:rPr lang="en-US" sz="1400" smtClean="0">
                <a:solidFill>
                  <a:schemeClr val="bg1">
                    <a:lumMod val="65000"/>
                  </a:schemeClr>
                </a:solidFill>
              </a:rPr>
              <a:pPr algn="r">
                <a:spcAft>
                  <a:spcPts val="600"/>
                </a:spcAft>
              </a:pPr>
              <a:t>3</a:t>
            </a:fld>
            <a:endParaRPr lang="en-US" sz="1400" dirty="0">
              <a:solidFill>
                <a:schemeClr val="bg1">
                  <a:lumMod val="65000"/>
                </a:schemeClr>
              </a:solidFill>
            </a:endParaRPr>
          </a:p>
        </p:txBody>
      </p:sp>
      <p:pic>
        <p:nvPicPr>
          <p:cNvPr id="3" name="Picture 2">
            <a:extLst>
              <a:ext uri="{FF2B5EF4-FFF2-40B4-BE49-F238E27FC236}">
                <a16:creationId xmlns:a16="http://schemas.microsoft.com/office/drawing/2014/main" id="{7BB39402-2DBA-DC87-A247-DCE7CD57B6C1}"/>
              </a:ext>
            </a:extLst>
          </p:cNvPr>
          <p:cNvPicPr>
            <a:picLocks noChangeAspect="1"/>
          </p:cNvPicPr>
          <p:nvPr/>
        </p:nvPicPr>
        <p:blipFill>
          <a:blip r:embed="rId22"/>
          <a:stretch>
            <a:fillRect/>
          </a:stretch>
        </p:blipFill>
        <p:spPr>
          <a:xfrm>
            <a:off x="507758" y="6356350"/>
            <a:ext cx="7321931" cy="3657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46000">
              <a:srgbClr val="B5EECC"/>
            </a:gs>
            <a:gs pos="79000">
              <a:srgbClr val="B5EECC"/>
            </a:gs>
            <a:gs pos="100000">
              <a:srgbClr val="B5EECC"/>
            </a:gs>
          </a:gsLst>
          <a:lin ang="5400000" scaled="1"/>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BBF08B-2F82-9B1C-349E-F7313F4B239E}"/>
              </a:ext>
            </a:extLst>
          </p:cNvPr>
          <p:cNvSpPr>
            <a:spLocks noGrp="1"/>
          </p:cNvSpPr>
          <p:nvPr>
            <p:ph type="sldNum" sz="quarter" idx="12"/>
          </p:nvPr>
        </p:nvSpPr>
        <p:spPr/>
        <p:txBody>
          <a:bodyPr/>
          <a:lstStyle/>
          <a:p>
            <a:fld id="{DAA71716-C8B3-4355-90D9-297E473BAAA1}" type="slidenum">
              <a:rPr lang="en-US" sz="1400" smtClean="0"/>
              <a:t>4</a:t>
            </a:fld>
            <a:endParaRPr lang="en-US" sz="1400" dirty="0"/>
          </a:p>
        </p:txBody>
      </p:sp>
      <p:graphicFrame>
        <p:nvGraphicFramePr>
          <p:cNvPr id="4" name="Content Placeholder 2">
            <a:extLst>
              <a:ext uri="{FF2B5EF4-FFF2-40B4-BE49-F238E27FC236}">
                <a16:creationId xmlns:a16="http://schemas.microsoft.com/office/drawing/2014/main" id="{0C257C68-E50A-3222-5680-AC598794FA7A}"/>
              </a:ext>
            </a:extLst>
          </p:cNvPr>
          <p:cNvGraphicFramePr>
            <a:graphicFrameLocks/>
          </p:cNvGraphicFramePr>
          <p:nvPr>
            <p:extLst>
              <p:ext uri="{D42A27DB-BD31-4B8C-83A1-F6EECF244321}">
                <p14:modId xmlns:p14="http://schemas.microsoft.com/office/powerpoint/2010/main" val="1566602107"/>
              </p:ext>
            </p:extLst>
          </p:nvPr>
        </p:nvGraphicFramePr>
        <p:xfrm>
          <a:off x="3781187" y="1241154"/>
          <a:ext cx="8410813" cy="5073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B78BFF67-D438-8889-E2AE-87A3FF93DCC5}"/>
              </a:ext>
            </a:extLst>
          </p:cNvPr>
          <p:cNvSpPr txBox="1">
            <a:spLocks/>
          </p:cNvSpPr>
          <p:nvPr/>
        </p:nvSpPr>
        <p:spPr>
          <a:xfrm>
            <a:off x="643468" y="136524"/>
            <a:ext cx="10905064" cy="119111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Agenda</a:t>
            </a:r>
            <a:endParaRPr lang="en-US" sz="3600" dirty="0"/>
          </a:p>
        </p:txBody>
      </p:sp>
      <p:pic>
        <p:nvPicPr>
          <p:cNvPr id="68" name="Picture 67">
            <a:extLst>
              <a:ext uri="{FF2B5EF4-FFF2-40B4-BE49-F238E27FC236}">
                <a16:creationId xmlns:a16="http://schemas.microsoft.com/office/drawing/2014/main" id="{D94AF232-25E6-DFF7-D370-E8D9066AE416}"/>
              </a:ext>
            </a:extLst>
          </p:cNvPr>
          <p:cNvPicPr>
            <a:picLocks noChangeAspect="1"/>
          </p:cNvPicPr>
          <p:nvPr/>
        </p:nvPicPr>
        <p:blipFill>
          <a:blip r:embed="rId7"/>
          <a:stretch>
            <a:fillRect/>
          </a:stretch>
        </p:blipFill>
        <p:spPr>
          <a:xfrm>
            <a:off x="838200" y="1241154"/>
            <a:ext cx="2276817" cy="4909387"/>
          </a:xfrm>
          <a:prstGeom prst="rect">
            <a:avLst/>
          </a:prstGeom>
        </p:spPr>
      </p:pic>
      <p:sp>
        <p:nvSpPr>
          <p:cNvPr id="6" name="Footer Placeholder 5">
            <a:extLst>
              <a:ext uri="{FF2B5EF4-FFF2-40B4-BE49-F238E27FC236}">
                <a16:creationId xmlns:a16="http://schemas.microsoft.com/office/drawing/2014/main" id="{5C37998F-C993-3E86-6B71-21A9FFB924E6}"/>
              </a:ext>
            </a:extLst>
          </p:cNvPr>
          <p:cNvSpPr>
            <a:spLocks noGrp="1"/>
          </p:cNvSpPr>
          <p:nvPr>
            <p:ph type="ftr" sz="quarter" idx="11"/>
          </p:nvPr>
        </p:nvSpPr>
        <p:spPr>
          <a:xfrm>
            <a:off x="838200" y="6356350"/>
            <a:ext cx="7315200" cy="365125"/>
          </a:xfrm>
        </p:spPr>
        <p:txBody>
          <a:bodyPr/>
          <a:lstStyle/>
          <a:p>
            <a:pPr algn="l"/>
            <a:r>
              <a:rPr lang="en-US" dirty="0"/>
              <a:t>Samsung Innovation  Campus</a:t>
            </a:r>
          </a:p>
        </p:txBody>
      </p:sp>
    </p:spTree>
    <p:extLst>
      <p:ext uri="{BB962C8B-B14F-4D97-AF65-F5344CB8AC3E}">
        <p14:creationId xmlns:p14="http://schemas.microsoft.com/office/powerpoint/2010/main" val="233603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CB14DE1A-607C-4DA9-BAFE-E9400C90E6E5}"/>
                                            </p:graphicEl>
                                          </p:spTgt>
                                        </p:tgtEl>
                                        <p:attrNameLst>
                                          <p:attrName>style.visibility</p:attrName>
                                        </p:attrNameLst>
                                      </p:cBhvr>
                                      <p:to>
                                        <p:strVal val="visible"/>
                                      </p:to>
                                    </p:set>
                                    <p:anim calcmode="lin" valueType="num">
                                      <p:cBhvr additive="base">
                                        <p:cTn id="7" dur="500" fill="hold"/>
                                        <p:tgtEl>
                                          <p:spTgt spid="4">
                                            <p:graphicEl>
                                              <a:dgm id="{CB14DE1A-607C-4DA9-BAFE-E9400C90E6E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CB14DE1A-607C-4DA9-BAFE-E9400C90E6E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FB0024D4-2AE3-4661-8805-D5FE5F88E41D}"/>
                                            </p:graphicEl>
                                          </p:spTgt>
                                        </p:tgtEl>
                                        <p:attrNameLst>
                                          <p:attrName>style.visibility</p:attrName>
                                        </p:attrNameLst>
                                      </p:cBhvr>
                                      <p:to>
                                        <p:strVal val="visible"/>
                                      </p:to>
                                    </p:set>
                                    <p:anim calcmode="lin" valueType="num">
                                      <p:cBhvr additive="base">
                                        <p:cTn id="13" dur="500" fill="hold"/>
                                        <p:tgtEl>
                                          <p:spTgt spid="4">
                                            <p:graphicEl>
                                              <a:dgm id="{FB0024D4-2AE3-4661-8805-D5FE5F88E41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FB0024D4-2AE3-4661-8805-D5FE5F88E41D}"/>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811C0784-1A71-409A-8E0E-5128FDA3D75F}"/>
                                            </p:graphicEl>
                                          </p:spTgt>
                                        </p:tgtEl>
                                        <p:attrNameLst>
                                          <p:attrName>style.visibility</p:attrName>
                                        </p:attrNameLst>
                                      </p:cBhvr>
                                      <p:to>
                                        <p:strVal val="visible"/>
                                      </p:to>
                                    </p:set>
                                    <p:anim calcmode="lin" valueType="num">
                                      <p:cBhvr additive="base">
                                        <p:cTn id="17" dur="500" fill="hold"/>
                                        <p:tgtEl>
                                          <p:spTgt spid="4">
                                            <p:graphicEl>
                                              <a:dgm id="{811C0784-1A71-409A-8E0E-5128FDA3D75F}"/>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811C0784-1A71-409A-8E0E-5128FDA3D75F}"/>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F5B6C94F-3B20-4A1F-AEC7-5F123128E0C2}"/>
                                            </p:graphicEl>
                                          </p:spTgt>
                                        </p:tgtEl>
                                        <p:attrNameLst>
                                          <p:attrName>style.visibility</p:attrName>
                                        </p:attrNameLst>
                                      </p:cBhvr>
                                      <p:to>
                                        <p:strVal val="visible"/>
                                      </p:to>
                                    </p:set>
                                    <p:anim calcmode="lin" valueType="num">
                                      <p:cBhvr additive="base">
                                        <p:cTn id="23" dur="500" fill="hold"/>
                                        <p:tgtEl>
                                          <p:spTgt spid="4">
                                            <p:graphicEl>
                                              <a:dgm id="{F5B6C94F-3B20-4A1F-AEC7-5F123128E0C2}"/>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F5B6C94F-3B20-4A1F-AEC7-5F123128E0C2}"/>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E20E8F6D-275C-47B8-BD15-907B23604126}"/>
                                            </p:graphicEl>
                                          </p:spTgt>
                                        </p:tgtEl>
                                        <p:attrNameLst>
                                          <p:attrName>style.visibility</p:attrName>
                                        </p:attrNameLst>
                                      </p:cBhvr>
                                      <p:to>
                                        <p:strVal val="visible"/>
                                      </p:to>
                                    </p:set>
                                    <p:anim calcmode="lin" valueType="num">
                                      <p:cBhvr additive="base">
                                        <p:cTn id="27" dur="500" fill="hold"/>
                                        <p:tgtEl>
                                          <p:spTgt spid="4">
                                            <p:graphicEl>
                                              <a:dgm id="{E20E8F6D-275C-47B8-BD15-907B2360412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E20E8F6D-275C-47B8-BD15-907B23604126}"/>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A61F1477-092B-4253-9EB7-27F0E1BE7ED2}"/>
                                            </p:graphicEl>
                                          </p:spTgt>
                                        </p:tgtEl>
                                        <p:attrNameLst>
                                          <p:attrName>style.visibility</p:attrName>
                                        </p:attrNameLst>
                                      </p:cBhvr>
                                      <p:to>
                                        <p:strVal val="visible"/>
                                      </p:to>
                                    </p:set>
                                    <p:anim calcmode="lin" valueType="num">
                                      <p:cBhvr additive="base">
                                        <p:cTn id="33" dur="500" fill="hold"/>
                                        <p:tgtEl>
                                          <p:spTgt spid="4">
                                            <p:graphicEl>
                                              <a:dgm id="{A61F1477-092B-4253-9EB7-27F0E1BE7ED2}"/>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A61F1477-092B-4253-9EB7-27F0E1BE7ED2}"/>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A539CB0F-57F7-49EC-BEE1-EB3C394330B1}"/>
                                            </p:graphicEl>
                                          </p:spTgt>
                                        </p:tgtEl>
                                        <p:attrNameLst>
                                          <p:attrName>style.visibility</p:attrName>
                                        </p:attrNameLst>
                                      </p:cBhvr>
                                      <p:to>
                                        <p:strVal val="visible"/>
                                      </p:to>
                                    </p:set>
                                    <p:anim calcmode="lin" valueType="num">
                                      <p:cBhvr additive="base">
                                        <p:cTn id="37" dur="500" fill="hold"/>
                                        <p:tgtEl>
                                          <p:spTgt spid="4">
                                            <p:graphicEl>
                                              <a:dgm id="{A539CB0F-57F7-49EC-BEE1-EB3C394330B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A539CB0F-57F7-49EC-BEE1-EB3C394330B1}"/>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E65E899F-AD9B-43D8-8419-2C135876E46E}"/>
                                            </p:graphicEl>
                                          </p:spTgt>
                                        </p:tgtEl>
                                        <p:attrNameLst>
                                          <p:attrName>style.visibility</p:attrName>
                                        </p:attrNameLst>
                                      </p:cBhvr>
                                      <p:to>
                                        <p:strVal val="visible"/>
                                      </p:to>
                                    </p:set>
                                    <p:anim calcmode="lin" valueType="num">
                                      <p:cBhvr additive="base">
                                        <p:cTn id="43" dur="500" fill="hold"/>
                                        <p:tgtEl>
                                          <p:spTgt spid="4">
                                            <p:graphicEl>
                                              <a:dgm id="{E65E899F-AD9B-43D8-8419-2C135876E46E}"/>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E65E899F-AD9B-43D8-8419-2C135876E46E}"/>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A8171FF2-464D-4EBC-A8F9-099C15A8E0E2}"/>
                                            </p:graphicEl>
                                          </p:spTgt>
                                        </p:tgtEl>
                                        <p:attrNameLst>
                                          <p:attrName>style.visibility</p:attrName>
                                        </p:attrNameLst>
                                      </p:cBhvr>
                                      <p:to>
                                        <p:strVal val="visible"/>
                                      </p:to>
                                    </p:set>
                                    <p:anim calcmode="lin" valueType="num">
                                      <p:cBhvr additive="base">
                                        <p:cTn id="47" dur="500" fill="hold"/>
                                        <p:tgtEl>
                                          <p:spTgt spid="4">
                                            <p:graphicEl>
                                              <a:dgm id="{A8171FF2-464D-4EBC-A8F9-099C15A8E0E2}"/>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A8171FF2-464D-4EBC-A8F9-099C15A8E0E2}"/>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graphicEl>
                                              <a:dgm id="{CE36697D-30BF-47FF-8E22-B75FE7FF847F}"/>
                                            </p:graphicEl>
                                          </p:spTgt>
                                        </p:tgtEl>
                                        <p:attrNameLst>
                                          <p:attrName>style.visibility</p:attrName>
                                        </p:attrNameLst>
                                      </p:cBhvr>
                                      <p:to>
                                        <p:strVal val="visible"/>
                                      </p:to>
                                    </p:set>
                                    <p:anim calcmode="lin" valueType="num">
                                      <p:cBhvr additive="base">
                                        <p:cTn id="53" dur="500" fill="hold"/>
                                        <p:tgtEl>
                                          <p:spTgt spid="4">
                                            <p:graphicEl>
                                              <a:dgm id="{CE36697D-30BF-47FF-8E22-B75FE7FF847F}"/>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CE36697D-30BF-47FF-8E22-B75FE7FF847F}"/>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graphicEl>
                                              <a:dgm id="{A0DD7596-EBB9-4AFA-AF27-28E36CBAFD6B}"/>
                                            </p:graphicEl>
                                          </p:spTgt>
                                        </p:tgtEl>
                                        <p:attrNameLst>
                                          <p:attrName>style.visibility</p:attrName>
                                        </p:attrNameLst>
                                      </p:cBhvr>
                                      <p:to>
                                        <p:strVal val="visible"/>
                                      </p:to>
                                    </p:set>
                                    <p:anim calcmode="lin" valueType="num">
                                      <p:cBhvr additive="base">
                                        <p:cTn id="57" dur="500" fill="hold"/>
                                        <p:tgtEl>
                                          <p:spTgt spid="4">
                                            <p:graphicEl>
                                              <a:dgm id="{A0DD7596-EBB9-4AFA-AF27-28E36CBAFD6B}"/>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graphicEl>
                                              <a:dgm id="{A0DD7596-EBB9-4AFA-AF27-28E36CBAFD6B}"/>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6E36C205-99EA-4A0C-B71F-17E3F9CE741B}"/>
                                            </p:graphicEl>
                                          </p:spTgt>
                                        </p:tgtEl>
                                        <p:attrNameLst>
                                          <p:attrName>style.visibility</p:attrName>
                                        </p:attrNameLst>
                                      </p:cBhvr>
                                      <p:to>
                                        <p:strVal val="visible"/>
                                      </p:to>
                                    </p:set>
                                    <p:anim calcmode="lin" valueType="num">
                                      <p:cBhvr additive="base">
                                        <p:cTn id="63" dur="500" fill="hold"/>
                                        <p:tgtEl>
                                          <p:spTgt spid="4">
                                            <p:graphicEl>
                                              <a:dgm id="{6E36C205-99EA-4A0C-B71F-17E3F9CE741B}"/>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6E36C205-99EA-4A0C-B71F-17E3F9CE741B}"/>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B3C88392-BC91-4AFE-AFB9-01D20B252D4D}"/>
                                            </p:graphicEl>
                                          </p:spTgt>
                                        </p:tgtEl>
                                        <p:attrNameLst>
                                          <p:attrName>style.visibility</p:attrName>
                                        </p:attrNameLst>
                                      </p:cBhvr>
                                      <p:to>
                                        <p:strVal val="visible"/>
                                      </p:to>
                                    </p:set>
                                    <p:anim calcmode="lin" valueType="num">
                                      <p:cBhvr additive="base">
                                        <p:cTn id="67" dur="500" fill="hold"/>
                                        <p:tgtEl>
                                          <p:spTgt spid="4">
                                            <p:graphicEl>
                                              <a:dgm id="{B3C88392-BC91-4AFE-AFB9-01D20B252D4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B3C88392-BC91-4AFE-AFB9-01D20B252D4D}"/>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graphicEl>
                                              <a:dgm id="{26A9F723-3276-43DF-B9D2-0BA2F0C74F13}"/>
                                            </p:graphicEl>
                                          </p:spTgt>
                                        </p:tgtEl>
                                        <p:attrNameLst>
                                          <p:attrName>style.visibility</p:attrName>
                                        </p:attrNameLst>
                                      </p:cBhvr>
                                      <p:to>
                                        <p:strVal val="visible"/>
                                      </p:to>
                                    </p:set>
                                    <p:anim calcmode="lin" valueType="num">
                                      <p:cBhvr additive="base">
                                        <p:cTn id="73" dur="500" fill="hold"/>
                                        <p:tgtEl>
                                          <p:spTgt spid="4">
                                            <p:graphicEl>
                                              <a:dgm id="{26A9F723-3276-43DF-B9D2-0BA2F0C74F13}"/>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26A9F723-3276-43DF-B9D2-0BA2F0C74F13}"/>
                                            </p:graphic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
                                            <p:graphicEl>
                                              <a:dgm id="{77021829-05FF-47D7-B734-1D8ABF589C75}"/>
                                            </p:graphicEl>
                                          </p:spTgt>
                                        </p:tgtEl>
                                        <p:attrNameLst>
                                          <p:attrName>style.visibility</p:attrName>
                                        </p:attrNameLst>
                                      </p:cBhvr>
                                      <p:to>
                                        <p:strVal val="visible"/>
                                      </p:to>
                                    </p:set>
                                    <p:anim calcmode="lin" valueType="num">
                                      <p:cBhvr additive="base">
                                        <p:cTn id="77" dur="500" fill="hold"/>
                                        <p:tgtEl>
                                          <p:spTgt spid="4">
                                            <p:graphicEl>
                                              <a:dgm id="{77021829-05FF-47D7-B734-1D8ABF589C75}"/>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graphicEl>
                                              <a:dgm id="{77021829-05FF-47D7-B734-1D8ABF589C7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16" name="Google Shape;580;p31">
            <a:extLst>
              <a:ext uri="{FF2B5EF4-FFF2-40B4-BE49-F238E27FC236}">
                <a16:creationId xmlns:a16="http://schemas.microsoft.com/office/drawing/2014/main" id="{5CAFB575-D4C1-945C-6314-7CCCA432FDA8}"/>
              </a:ext>
            </a:extLst>
          </p:cNvPr>
          <p:cNvGrpSpPr/>
          <p:nvPr/>
        </p:nvGrpSpPr>
        <p:grpSpPr>
          <a:xfrm>
            <a:off x="426000" y="0"/>
            <a:ext cx="11340000" cy="1309000"/>
            <a:chOff x="319500" y="0"/>
            <a:chExt cx="8505000" cy="981750"/>
          </a:xfrm>
        </p:grpSpPr>
        <p:sp>
          <p:nvSpPr>
            <p:cNvPr id="18" name="Google Shape;581;p31">
              <a:extLst>
                <a:ext uri="{FF2B5EF4-FFF2-40B4-BE49-F238E27FC236}">
                  <a16:creationId xmlns:a16="http://schemas.microsoft.com/office/drawing/2014/main" id="{39815139-5FD0-A4F8-1A68-ED54EFDE0A2A}"/>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9" name="Google Shape;582;p31">
              <a:extLst>
                <a:ext uri="{FF2B5EF4-FFF2-40B4-BE49-F238E27FC236}">
                  <a16:creationId xmlns:a16="http://schemas.microsoft.com/office/drawing/2014/main" id="{A8C09520-34E1-DDE0-DA56-90C3B5206F22}"/>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83;p31">
              <a:extLst>
                <a:ext uri="{FF2B5EF4-FFF2-40B4-BE49-F238E27FC236}">
                  <a16:creationId xmlns:a16="http://schemas.microsoft.com/office/drawing/2014/main" id="{C7B8BAC7-FA65-4F72-BACA-28763D3C8D83}"/>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584;p31">
              <a:extLst>
                <a:ext uri="{FF2B5EF4-FFF2-40B4-BE49-F238E27FC236}">
                  <a16:creationId xmlns:a16="http://schemas.microsoft.com/office/drawing/2014/main" id="{87C93241-7A14-DD9E-F251-5AEC793C3BD6}"/>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85;p31">
              <a:extLst>
                <a:ext uri="{FF2B5EF4-FFF2-40B4-BE49-F238E27FC236}">
                  <a16:creationId xmlns:a16="http://schemas.microsoft.com/office/drawing/2014/main" id="{C693DBE1-13A9-87B5-F469-BE9AA6ECEC3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 name="Title 7">
            <a:extLst>
              <a:ext uri="{FF2B5EF4-FFF2-40B4-BE49-F238E27FC236}">
                <a16:creationId xmlns:a16="http://schemas.microsoft.com/office/drawing/2014/main" id="{3A376410-A49E-8F7D-D8C7-BD4039E093FF}"/>
              </a:ext>
            </a:extLst>
          </p:cNvPr>
          <p:cNvSpPr>
            <a:spLocks noGrp="1"/>
          </p:cNvSpPr>
          <p:nvPr>
            <p:ph type="ctrTitle" idx="6"/>
          </p:nvPr>
        </p:nvSpPr>
        <p:spPr/>
        <p:txBody>
          <a:bodyPr anchor="ctr"/>
          <a:lstStyle/>
          <a:p>
            <a:r>
              <a:rPr kumimoji="0" lang="en-US" sz="4000" b="1" i="0" u="none" strike="noStrike" kern="0" cap="none" spc="0" normalizeH="0" baseline="0" noProof="0" dirty="0">
                <a:ln>
                  <a:noFill/>
                </a:ln>
                <a:solidFill>
                  <a:srgbClr val="092329"/>
                </a:solidFill>
                <a:effectLst/>
                <a:uLnTx/>
                <a:uFillTx/>
                <a:latin typeface="Tahoma" panose="020B0604030504040204" pitchFamily="34" charset="0"/>
                <a:ea typeface="Tahoma" panose="020B0604030504040204" pitchFamily="34" charset="0"/>
                <a:cs typeface="Tahoma" panose="020B0604030504040204" pitchFamily="34" charset="0"/>
                <a:sym typeface="Fjalla One"/>
              </a:rPr>
              <a:t>Problem Definition</a:t>
            </a:r>
            <a:endParaRPr lang="en-US" sz="4000" dirty="0">
              <a:latin typeface="Tahoma" panose="020B0604030504040204" pitchFamily="34" charset="0"/>
              <a:ea typeface="Tahoma" panose="020B0604030504040204" pitchFamily="34" charset="0"/>
              <a:cs typeface="Tahoma" panose="020B0604030504040204" pitchFamily="34" charset="0"/>
            </a:endParaRPr>
          </a:p>
        </p:txBody>
      </p:sp>
      <p:sp>
        <p:nvSpPr>
          <p:cNvPr id="11" name="Title 1">
            <a:extLst>
              <a:ext uri="{FF2B5EF4-FFF2-40B4-BE49-F238E27FC236}">
                <a16:creationId xmlns:a16="http://schemas.microsoft.com/office/drawing/2014/main" id="{2D1503A5-66D3-F0FB-D9A2-25D83C9577EC}"/>
              </a:ext>
            </a:extLst>
          </p:cNvPr>
          <p:cNvSpPr>
            <a:spLocks noGrp="1"/>
          </p:cNvSpPr>
          <p:nvPr>
            <p:ph type="title"/>
          </p:nvPr>
        </p:nvSpPr>
        <p:spPr>
          <a:xfrm>
            <a:off x="518746" y="2682354"/>
            <a:ext cx="2917949" cy="3118371"/>
          </a:xfrm>
        </p:spPr>
        <p:txBody>
          <a:bodyPr/>
          <a:lstStyle/>
          <a:p>
            <a:pPr>
              <a:lnSpc>
                <a:spcPct val="150000"/>
              </a:lnSpc>
            </a:pPr>
            <a:r>
              <a:rPr lang="en" sz="3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Open Sans"/>
              </a:rPr>
              <a:t>What’s </a:t>
            </a:r>
            <a:r>
              <a:rPr lang="en-US" sz="3000" b="1" i="0" dirty="0">
                <a:effectLst/>
                <a:latin typeface="Tahoma" panose="020B0604030504040204" pitchFamily="34" charset="0"/>
                <a:ea typeface="Tahoma" panose="020B0604030504040204" pitchFamily="34" charset="0"/>
                <a:cs typeface="Tahoma" panose="020B0604030504040204" pitchFamily="34" charset="0"/>
              </a:rPr>
              <a:t>FOODMART</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Diagram 2">
            <a:extLst>
              <a:ext uri="{FF2B5EF4-FFF2-40B4-BE49-F238E27FC236}">
                <a16:creationId xmlns:a16="http://schemas.microsoft.com/office/drawing/2014/main" id="{94758FFA-1AC4-7D7E-35A0-3C81769205AF}"/>
              </a:ext>
            </a:extLst>
          </p:cNvPr>
          <p:cNvGraphicFramePr/>
          <p:nvPr>
            <p:extLst>
              <p:ext uri="{D42A27DB-BD31-4B8C-83A1-F6EECF244321}">
                <p14:modId xmlns:p14="http://schemas.microsoft.com/office/powerpoint/2010/main" val="2314665021"/>
              </p:ext>
            </p:extLst>
          </p:nvPr>
        </p:nvGraphicFramePr>
        <p:xfrm>
          <a:off x="2933311" y="2233246"/>
          <a:ext cx="8739943" cy="4324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F9E4B30-BF81-EFF1-D9CD-644BB3487F16}"/>
              </a:ext>
            </a:extLst>
          </p:cNvPr>
          <p:cNvSpPr txBox="1"/>
          <p:nvPr/>
        </p:nvSpPr>
        <p:spPr>
          <a:xfrm>
            <a:off x="3094890" y="2782669"/>
            <a:ext cx="870439" cy="553998"/>
          </a:xfrm>
          <a:prstGeom prst="rect">
            <a:avLst/>
          </a:prstGeom>
          <a:noFill/>
        </p:spPr>
        <p:txBody>
          <a:bodyPr wrap="square" rtlCol="0">
            <a:spAutoFit/>
          </a:bodyPr>
          <a:lstStyle/>
          <a:p>
            <a:pPr algn="ctr"/>
            <a:r>
              <a:rPr lang="ar-EG" sz="3000" b="1" dirty="0">
                <a:latin typeface="Tahoma" panose="020B0604030504040204" pitchFamily="34" charset="0"/>
                <a:ea typeface="Tahoma" panose="020B0604030504040204" pitchFamily="34" charset="0"/>
                <a:cs typeface="Tahoma" panose="020B0604030504040204" pitchFamily="34" charset="0"/>
              </a:rPr>
              <a:t>1</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A5AF2800-5F46-6D71-9178-106C3D1AEFD4}"/>
              </a:ext>
            </a:extLst>
          </p:cNvPr>
          <p:cNvSpPr txBox="1"/>
          <p:nvPr/>
        </p:nvSpPr>
        <p:spPr>
          <a:xfrm>
            <a:off x="3436695" y="4072376"/>
            <a:ext cx="870439" cy="553998"/>
          </a:xfrm>
          <a:prstGeom prst="rect">
            <a:avLst/>
          </a:prstGeom>
          <a:noFill/>
        </p:spPr>
        <p:txBody>
          <a:bodyPr wrap="square" rtlCol="0">
            <a:spAutoFit/>
          </a:bodyPr>
          <a:lstStyle/>
          <a:p>
            <a:pPr algn="ctr"/>
            <a:r>
              <a:rPr lang="ar-EG" sz="3000" b="1" dirty="0">
                <a:latin typeface="Tahoma" panose="020B0604030504040204" pitchFamily="34" charset="0"/>
                <a:ea typeface="Tahoma" panose="020B0604030504040204" pitchFamily="34" charset="0"/>
                <a:cs typeface="Tahoma" panose="020B0604030504040204" pitchFamily="34" charset="0"/>
              </a:rPr>
              <a:t>2</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AAFC30A-E24E-E668-D0B9-6A46607E839B}"/>
              </a:ext>
            </a:extLst>
          </p:cNvPr>
          <p:cNvSpPr txBox="1"/>
          <p:nvPr/>
        </p:nvSpPr>
        <p:spPr>
          <a:xfrm>
            <a:off x="3094890" y="5372237"/>
            <a:ext cx="870439" cy="553998"/>
          </a:xfrm>
          <a:prstGeom prst="rect">
            <a:avLst/>
          </a:prstGeom>
          <a:noFill/>
        </p:spPr>
        <p:txBody>
          <a:bodyPr wrap="square" rtlCol="0">
            <a:spAutoFit/>
          </a:bodyPr>
          <a:lstStyle/>
          <a:p>
            <a:pPr algn="ctr"/>
            <a:r>
              <a:rPr lang="ar-EG" sz="3000" b="1" dirty="0">
                <a:latin typeface="Tahoma" panose="020B0604030504040204" pitchFamily="34" charset="0"/>
                <a:ea typeface="Tahoma" panose="020B0604030504040204" pitchFamily="34" charset="0"/>
                <a:cs typeface="Tahoma" panose="020B0604030504040204" pitchFamily="34" charset="0"/>
              </a:rPr>
              <a:t>3</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0">
            <a:extLst>
              <a:ext uri="{FF2B5EF4-FFF2-40B4-BE49-F238E27FC236}">
                <a16:creationId xmlns:a16="http://schemas.microsoft.com/office/drawing/2014/main" id="{7A0AF4CA-8732-BBFB-A473-A80B900515EF}"/>
              </a:ext>
            </a:extLst>
          </p:cNvPr>
          <p:cNvSpPr txBox="1">
            <a:spLocks/>
          </p:cNvSpPr>
          <p:nvPr/>
        </p:nvSpPr>
        <p:spPr>
          <a:xfrm>
            <a:off x="8610600" y="6356350"/>
            <a:ext cx="2743200" cy="365125"/>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DAA71716-C8B3-4355-90D9-297E473BAAA1}" type="slidenum">
              <a:rPr lang="en-US" sz="1400" smtClean="0">
                <a:solidFill>
                  <a:schemeClr val="bg1">
                    <a:lumMod val="65000"/>
                  </a:schemeClr>
                </a:solidFill>
              </a:rPr>
              <a:pPr algn="r">
                <a:spcAft>
                  <a:spcPts val="600"/>
                </a:spcAft>
              </a:pPr>
              <a:t>5</a:t>
            </a:fld>
            <a:endParaRPr lang="en-US" sz="1400" dirty="0">
              <a:solidFill>
                <a:schemeClr val="bg1">
                  <a:lumMod val="65000"/>
                </a:schemeClr>
              </a:solidFill>
            </a:endParaRPr>
          </a:p>
        </p:txBody>
      </p:sp>
      <p:sp>
        <p:nvSpPr>
          <p:cNvPr id="7" name="Footer Placeholder 3">
            <a:extLst>
              <a:ext uri="{FF2B5EF4-FFF2-40B4-BE49-F238E27FC236}">
                <a16:creationId xmlns:a16="http://schemas.microsoft.com/office/drawing/2014/main" id="{E9B88A70-E351-A3A4-D160-791AACC5C4A6}"/>
              </a:ext>
            </a:extLst>
          </p:cNvPr>
          <p:cNvSpPr txBox="1">
            <a:spLocks/>
          </p:cNvSpPr>
          <p:nvPr/>
        </p:nvSpPr>
        <p:spPr>
          <a:xfrm>
            <a:off x="838200" y="6388707"/>
            <a:ext cx="7315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lumMod val="50000"/>
                  </a:schemeClr>
                </a:solidFill>
              </a:rPr>
              <a:t>Samsung Innovation  Campus</a:t>
            </a:r>
          </a:p>
        </p:txBody>
      </p:sp>
    </p:spTree>
    <p:extLst>
      <p:ext uri="{BB962C8B-B14F-4D97-AF65-F5344CB8AC3E}">
        <p14:creationId xmlns:p14="http://schemas.microsoft.com/office/powerpoint/2010/main" val="147594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r>
              <a:rPr kumimoji="0" lang="en-US" sz="4000" b="1" i="0" u="none" strike="noStrike" kern="0" cap="none" spc="0" normalizeH="0" baseline="0" noProof="0" dirty="0">
                <a:ln>
                  <a:noFill/>
                </a:ln>
                <a:solidFill>
                  <a:srgbClr val="092329"/>
                </a:solidFill>
                <a:effectLst/>
                <a:uLnTx/>
                <a:uFillTx/>
                <a:latin typeface="Tahoma" panose="020B0604030504040204" pitchFamily="34" charset="0"/>
                <a:ea typeface="Tahoma" panose="020B0604030504040204" pitchFamily="34" charset="0"/>
                <a:cs typeface="Tahoma" panose="020B0604030504040204" pitchFamily="34" charset="0"/>
                <a:sym typeface="Fjalla One"/>
              </a:rPr>
              <a:t>Problem Definition</a:t>
            </a:r>
            <a:endParaRPr lang="en-US" sz="4000" dirty="0">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FB3B8585-AED6-7213-0CBB-BBA58C452226}"/>
              </a:ext>
            </a:extLst>
          </p:cNvPr>
          <p:cNvPicPr>
            <a:picLocks noChangeAspect="1"/>
          </p:cNvPicPr>
          <p:nvPr/>
        </p:nvPicPr>
        <p:blipFill rotWithShape="1">
          <a:blip r:embed="rId2"/>
          <a:srcRect b="15721"/>
          <a:stretch/>
        </p:blipFill>
        <p:spPr>
          <a:xfrm>
            <a:off x="248604" y="2033725"/>
            <a:ext cx="5844829" cy="3169694"/>
          </a:xfrm>
          <a:prstGeom prst="roundRect">
            <a:avLst/>
          </a:prstGeom>
          <a:effectLst>
            <a:outerShdw blurRad="50800" dist="38100" dir="10800000" algn="r" rotWithShape="0">
              <a:prstClr val="black">
                <a:alpha val="40000"/>
              </a:prstClr>
            </a:outerShdw>
          </a:effectLst>
        </p:spPr>
      </p:pic>
      <p:pic>
        <p:nvPicPr>
          <p:cNvPr id="19" name="Picture 18">
            <a:extLst>
              <a:ext uri="{FF2B5EF4-FFF2-40B4-BE49-F238E27FC236}">
                <a16:creationId xmlns:a16="http://schemas.microsoft.com/office/drawing/2014/main" id="{DAC296B1-7D4E-C55C-D53C-3B6D612CF873}"/>
              </a:ext>
            </a:extLst>
          </p:cNvPr>
          <p:cNvPicPr>
            <a:picLocks noChangeAspect="1"/>
          </p:cNvPicPr>
          <p:nvPr/>
        </p:nvPicPr>
        <p:blipFill>
          <a:blip r:embed="rId3"/>
          <a:stretch>
            <a:fillRect/>
          </a:stretch>
        </p:blipFill>
        <p:spPr>
          <a:xfrm>
            <a:off x="6357936" y="2033725"/>
            <a:ext cx="5585460" cy="3169693"/>
          </a:xfrm>
          <a:prstGeom prst="roundRect">
            <a:avLst/>
          </a:prstGeom>
          <a:effectLst>
            <a:outerShdw blurRad="50800" dist="38100" dir="10800000" algn="r" rotWithShape="0">
              <a:prstClr val="black">
                <a:alpha val="40000"/>
              </a:prstClr>
            </a:outerShdw>
          </a:effectLst>
        </p:spPr>
      </p:pic>
      <p:sp>
        <p:nvSpPr>
          <p:cNvPr id="21" name="TextBox 20">
            <a:extLst>
              <a:ext uri="{FF2B5EF4-FFF2-40B4-BE49-F238E27FC236}">
                <a16:creationId xmlns:a16="http://schemas.microsoft.com/office/drawing/2014/main" id="{5E53F796-F00C-C060-0597-3561B1E239C9}"/>
              </a:ext>
            </a:extLst>
          </p:cNvPr>
          <p:cNvSpPr txBox="1"/>
          <p:nvPr/>
        </p:nvSpPr>
        <p:spPr>
          <a:xfrm>
            <a:off x="248604" y="5588969"/>
            <a:ext cx="5480543" cy="553998"/>
          </a:xfrm>
          <a:prstGeom prst="rect">
            <a:avLst/>
          </a:prstGeom>
          <a:noFill/>
        </p:spPr>
        <p:txBody>
          <a:bodyPr wrap="square" anchor="ctr">
            <a:spAutoFit/>
          </a:bodyPr>
          <a:lstStyle/>
          <a:p>
            <a:pPr algn="ctr"/>
            <a:r>
              <a:rPr lang="en-US" sz="3000" b="1" i="0" dirty="0">
                <a:effectLst/>
                <a:latin typeface="Tahoma" panose="020B0604030504040204" pitchFamily="34" charset="0"/>
                <a:ea typeface="Tahoma" panose="020B0604030504040204" pitchFamily="34" charset="0"/>
                <a:cs typeface="Tahoma" panose="020B0604030504040204" pitchFamily="34" charset="0"/>
              </a:rPr>
              <a:t>Food Mart (CFM)</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87F03C49-246F-9318-F3E7-1ACA61965867}"/>
              </a:ext>
            </a:extLst>
          </p:cNvPr>
          <p:cNvSpPr txBox="1"/>
          <p:nvPr/>
        </p:nvSpPr>
        <p:spPr>
          <a:xfrm>
            <a:off x="6225684" y="5542802"/>
            <a:ext cx="5849963" cy="646331"/>
          </a:xfrm>
          <a:prstGeom prst="rect">
            <a:avLst/>
          </a:prstGeom>
          <a:noFill/>
        </p:spPr>
        <p:txBody>
          <a:bodyPr wrap="square">
            <a:spAutoFit/>
          </a:bodyPr>
          <a:lstStyle/>
          <a:p>
            <a:pPr marL="342900" indent="-342900" algn="ctr">
              <a:buFont typeface="Arial" panose="020B0604020202020204" pitchFamily="34" charset="0"/>
              <a:buChar char="•"/>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The purpose of data is to</a:t>
            </a:r>
            <a:r>
              <a:rPr lang="ar-EG"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PREDICT COST ON MEDIA CAMPAIGNS IN FOOD MART OF USA</a:t>
            </a:r>
          </a:p>
        </p:txBody>
      </p:sp>
      <p:sp>
        <p:nvSpPr>
          <p:cNvPr id="3" name="Slide Number Placeholder 2">
            <a:extLst>
              <a:ext uri="{FF2B5EF4-FFF2-40B4-BE49-F238E27FC236}">
                <a16:creationId xmlns:a16="http://schemas.microsoft.com/office/drawing/2014/main" id="{31FBC66A-659B-69D4-9683-CB1DE3630D2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6</a:t>
            </a:fld>
            <a:endParaRPr lang="en-US" sz="1400" dirty="0">
              <a:solidFill>
                <a:schemeClr val="bg1">
                  <a:lumMod val="65000"/>
                </a:schemeClr>
              </a:solidFill>
            </a:endParaRPr>
          </a:p>
        </p:txBody>
      </p:sp>
      <p:pic>
        <p:nvPicPr>
          <p:cNvPr id="4" name="Picture 3">
            <a:extLst>
              <a:ext uri="{FF2B5EF4-FFF2-40B4-BE49-F238E27FC236}">
                <a16:creationId xmlns:a16="http://schemas.microsoft.com/office/drawing/2014/main" id="{7C1A88DE-9EB9-0197-DB71-D707C1569396}"/>
              </a:ext>
            </a:extLst>
          </p:cNvPr>
          <p:cNvPicPr>
            <a:picLocks noChangeAspect="1"/>
          </p:cNvPicPr>
          <p:nvPr/>
        </p:nvPicPr>
        <p:blipFill>
          <a:blip r:embed="rId4"/>
          <a:stretch>
            <a:fillRect/>
          </a:stretch>
        </p:blipFill>
        <p:spPr>
          <a:xfrm>
            <a:off x="838200" y="6356350"/>
            <a:ext cx="7321931" cy="365792"/>
          </a:xfrm>
          <a:prstGeom prst="rect">
            <a:avLst/>
          </a:prstGeom>
        </p:spPr>
      </p:pic>
    </p:spTree>
    <p:extLst>
      <p:ext uri="{BB962C8B-B14F-4D97-AF65-F5344CB8AC3E}">
        <p14:creationId xmlns:p14="http://schemas.microsoft.com/office/powerpoint/2010/main" val="28625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Data Description</a:t>
            </a:r>
            <a:endParaRPr lang="en-US" sz="8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5317C307-1202-0C65-3B28-CD9FEB8E822E}"/>
              </a:ext>
            </a:extLst>
          </p:cNvPr>
          <p:cNvPicPr>
            <a:picLocks noChangeAspect="1"/>
          </p:cNvPicPr>
          <p:nvPr/>
        </p:nvPicPr>
        <p:blipFill rotWithShape="1">
          <a:blip r:embed="rId2"/>
          <a:srcRect l="611" t="2200" r="858" b="2221"/>
          <a:stretch/>
        </p:blipFill>
        <p:spPr>
          <a:xfrm>
            <a:off x="495300" y="2647950"/>
            <a:ext cx="11189677" cy="3571875"/>
          </a:xfrm>
          <a:prstGeom prst="roundRect">
            <a:avLst/>
          </a:prstGeom>
          <a:effectLst>
            <a:outerShdw blurRad="50800" dist="38100" dir="10800000" algn="r" rotWithShape="0">
              <a:prstClr val="black">
                <a:alpha val="40000"/>
              </a:prstClr>
            </a:outerShdw>
          </a:effectLst>
        </p:spPr>
      </p:pic>
      <p:sp>
        <p:nvSpPr>
          <p:cNvPr id="5" name="TextBox 4">
            <a:extLst>
              <a:ext uri="{FF2B5EF4-FFF2-40B4-BE49-F238E27FC236}">
                <a16:creationId xmlns:a16="http://schemas.microsoft.com/office/drawing/2014/main" id="{B5F1674D-58B2-B214-0DDF-D686A2826FE6}"/>
              </a:ext>
            </a:extLst>
          </p:cNvPr>
          <p:cNvSpPr txBox="1"/>
          <p:nvPr/>
        </p:nvSpPr>
        <p:spPr>
          <a:xfrm>
            <a:off x="799749" y="2108191"/>
            <a:ext cx="10617683"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Overview of data</a:t>
            </a:r>
          </a:p>
        </p:txBody>
      </p:sp>
      <p:sp>
        <p:nvSpPr>
          <p:cNvPr id="2" name="Slide Number Placeholder 2">
            <a:extLst>
              <a:ext uri="{FF2B5EF4-FFF2-40B4-BE49-F238E27FC236}">
                <a16:creationId xmlns:a16="http://schemas.microsoft.com/office/drawing/2014/main" id="{103DD030-3738-427B-F2A8-BB8B80E7CD5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7</a:t>
            </a:fld>
            <a:endParaRPr lang="en-US" sz="1400" dirty="0">
              <a:solidFill>
                <a:schemeClr val="bg1">
                  <a:lumMod val="65000"/>
                </a:schemeClr>
              </a:solidFill>
            </a:endParaRPr>
          </a:p>
        </p:txBody>
      </p:sp>
      <p:sp>
        <p:nvSpPr>
          <p:cNvPr id="4" name="Footer Placeholder 3">
            <a:extLst>
              <a:ext uri="{FF2B5EF4-FFF2-40B4-BE49-F238E27FC236}">
                <a16:creationId xmlns:a16="http://schemas.microsoft.com/office/drawing/2014/main" id="{77BEAD34-0482-3E94-495C-4759306E460F}"/>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lumMod val="50000"/>
                  </a:schemeClr>
                </a:solidFill>
              </a:rPr>
              <a:t>Samsung Innovation  Campus</a:t>
            </a:r>
          </a:p>
        </p:txBody>
      </p:sp>
    </p:spTree>
    <p:extLst>
      <p:ext uri="{BB962C8B-B14F-4D97-AF65-F5344CB8AC3E}">
        <p14:creationId xmlns:p14="http://schemas.microsoft.com/office/powerpoint/2010/main" val="1177263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Data Description</a:t>
            </a:r>
            <a:endParaRPr lang="en-US" sz="8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A3C2D60F-5BA1-E307-4C7C-897E5059EE85}"/>
              </a:ext>
            </a:extLst>
          </p:cNvPr>
          <p:cNvPicPr>
            <a:picLocks noChangeAspect="1"/>
          </p:cNvPicPr>
          <p:nvPr/>
        </p:nvPicPr>
        <p:blipFill>
          <a:blip r:embed="rId2"/>
          <a:stretch>
            <a:fillRect/>
          </a:stretch>
        </p:blipFill>
        <p:spPr>
          <a:xfrm>
            <a:off x="359327" y="2581064"/>
            <a:ext cx="6291303" cy="3792736"/>
          </a:xfrm>
          <a:prstGeom prst="roundRect">
            <a:avLst/>
          </a:prstGeom>
          <a:effectLst>
            <a:outerShdw blurRad="50800" dist="38100" dir="10800000" algn="r" rotWithShape="0">
              <a:prstClr val="black">
                <a:alpha val="40000"/>
              </a:prstClr>
            </a:outerShdw>
          </a:effectLst>
        </p:spPr>
      </p:pic>
      <p:sp>
        <p:nvSpPr>
          <p:cNvPr id="6" name="TextBox 5">
            <a:extLst>
              <a:ext uri="{FF2B5EF4-FFF2-40B4-BE49-F238E27FC236}">
                <a16:creationId xmlns:a16="http://schemas.microsoft.com/office/drawing/2014/main" id="{2407211E-574B-7796-218A-45A7680280CF}"/>
              </a:ext>
            </a:extLst>
          </p:cNvPr>
          <p:cNvSpPr txBox="1"/>
          <p:nvPr/>
        </p:nvSpPr>
        <p:spPr>
          <a:xfrm>
            <a:off x="6871188" y="3348372"/>
            <a:ext cx="4894812" cy="2258119"/>
          </a:xfrm>
          <a:prstGeom prst="rect">
            <a:avLst/>
          </a:prstGeom>
          <a:noFill/>
        </p:spPr>
        <p:txBody>
          <a:bodyPr wrap="square" anchor="ctr">
            <a:spAutoFit/>
          </a:bodyPr>
          <a:lstStyle/>
          <a:p>
            <a:pPr marL="285750" indent="-285750" algn="l" fontAlgn="base">
              <a:lnSpc>
                <a:spcPct val="150000"/>
              </a:lnSpc>
              <a:buFont typeface="Arial" panose="020B0604020202020204" pitchFamily="34" charset="0"/>
              <a:buChar char="•"/>
            </a:pPr>
            <a:r>
              <a:rPr lang="en-US" sz="1600" b="0" i="0" dirty="0">
                <a:effectLst/>
                <a:latin typeface="Tahoma" panose="020B0604030504040204" pitchFamily="34" charset="0"/>
                <a:ea typeface="Tahoma" panose="020B0604030504040204" pitchFamily="34" charset="0"/>
                <a:cs typeface="Tahoma" panose="020B0604030504040204" pitchFamily="34" charset="0"/>
              </a:rPr>
              <a:t>Dataset is of 60k customers and 40 features.</a:t>
            </a:r>
          </a:p>
          <a:p>
            <a:pPr marL="285750" indent="-285750" algn="l" fontAlgn="base">
              <a:lnSpc>
                <a:spcPct val="150000"/>
              </a:lnSpc>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No missing values.</a:t>
            </a:r>
          </a:p>
          <a:p>
            <a:pPr marL="285750" indent="-285750" algn="l" fontAlgn="base">
              <a:lnSpc>
                <a:spcPct val="150000"/>
              </a:lnSpc>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No duplicate values</a:t>
            </a:r>
            <a:r>
              <a:rPr lang="ar-EG" sz="1600"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lgn="l" fontAlgn="base">
              <a:lnSpc>
                <a:spcPct val="150000"/>
              </a:lnSpc>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We have a skewed feature</a:t>
            </a:r>
          </a:p>
          <a:p>
            <a:pPr marL="285750" indent="-285750" algn="l" fontAlgn="base">
              <a:lnSpc>
                <a:spcPct val="150000"/>
              </a:lnSpc>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We have outliers and we are going to handle them later‏</a:t>
            </a:r>
          </a:p>
        </p:txBody>
      </p:sp>
      <p:sp>
        <p:nvSpPr>
          <p:cNvPr id="2" name="TextBox 1">
            <a:extLst>
              <a:ext uri="{FF2B5EF4-FFF2-40B4-BE49-F238E27FC236}">
                <a16:creationId xmlns:a16="http://schemas.microsoft.com/office/drawing/2014/main" id="{940BA6D3-FBC8-9810-A999-3A67359735E2}"/>
              </a:ext>
            </a:extLst>
          </p:cNvPr>
          <p:cNvSpPr txBox="1"/>
          <p:nvPr/>
        </p:nvSpPr>
        <p:spPr>
          <a:xfrm>
            <a:off x="799749" y="2108191"/>
            <a:ext cx="10617683"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Overview of data</a:t>
            </a:r>
          </a:p>
        </p:txBody>
      </p:sp>
      <p:sp>
        <p:nvSpPr>
          <p:cNvPr id="3" name="Slide Number Placeholder 2">
            <a:extLst>
              <a:ext uri="{FF2B5EF4-FFF2-40B4-BE49-F238E27FC236}">
                <a16:creationId xmlns:a16="http://schemas.microsoft.com/office/drawing/2014/main" id="{2F6AD90E-6753-1217-4A7E-1D797F820A2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8</a:t>
            </a:fld>
            <a:endParaRPr lang="en-US" sz="1400" dirty="0">
              <a:solidFill>
                <a:schemeClr val="bg1">
                  <a:lumMod val="65000"/>
                </a:schemeClr>
              </a:solidFill>
            </a:endParaRPr>
          </a:p>
        </p:txBody>
      </p:sp>
    </p:spTree>
    <p:extLst>
      <p:ext uri="{BB962C8B-B14F-4D97-AF65-F5344CB8AC3E}">
        <p14:creationId xmlns:p14="http://schemas.microsoft.com/office/powerpoint/2010/main" val="200803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9B483AC4-F6A3-E21B-BB57-0983334C54F5}"/>
              </a:ext>
            </a:extLst>
          </p:cNvPr>
          <p:cNvSpPr txBox="1">
            <a:spLocks/>
          </p:cNvSpPr>
          <p:nvPr/>
        </p:nvSpPr>
        <p:spPr>
          <a:xfrm>
            <a:off x="838200" y="6356350"/>
            <a:ext cx="7315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lumMod val="50000"/>
                  </a:schemeClr>
                </a:solidFill>
              </a:rPr>
              <a:t>Samsung Innovation  Campus</a:t>
            </a:r>
          </a:p>
        </p:txBody>
      </p:sp>
      <p:grpSp>
        <p:nvGrpSpPr>
          <p:cNvPr id="9" name="Google Shape;580;p31">
            <a:extLst>
              <a:ext uri="{FF2B5EF4-FFF2-40B4-BE49-F238E27FC236}">
                <a16:creationId xmlns:a16="http://schemas.microsoft.com/office/drawing/2014/main" id="{508F820E-E9C4-61FF-B234-D19404F78AF5}"/>
              </a:ext>
            </a:extLst>
          </p:cNvPr>
          <p:cNvGrpSpPr/>
          <p:nvPr/>
        </p:nvGrpSpPr>
        <p:grpSpPr>
          <a:xfrm>
            <a:off x="426000" y="0"/>
            <a:ext cx="11340000" cy="1309000"/>
            <a:chOff x="319500" y="0"/>
            <a:chExt cx="8505000" cy="981750"/>
          </a:xfrm>
        </p:grpSpPr>
        <p:sp>
          <p:nvSpPr>
            <p:cNvPr id="10" name="Google Shape;581;p31">
              <a:extLst>
                <a:ext uri="{FF2B5EF4-FFF2-40B4-BE49-F238E27FC236}">
                  <a16:creationId xmlns:a16="http://schemas.microsoft.com/office/drawing/2014/main" id="{9ECE2F45-8375-8FE7-E313-304E1307A6FF}"/>
                </a:ext>
              </a:extLst>
            </p:cNvPr>
            <p:cNvSpPr/>
            <p:nvPr/>
          </p:nvSpPr>
          <p:spPr>
            <a:xfrm>
              <a:off x="319500" y="363150"/>
              <a:ext cx="8505000" cy="618600"/>
            </a:xfrm>
            <a:prstGeom prst="rect">
              <a:avLst/>
            </a:prstGeom>
            <a:solidFill>
              <a:srgbClr val="FCD06F"/>
            </a:solidFill>
            <a:ln>
              <a:noFill/>
            </a:ln>
          </p:spPr>
          <p:txBody>
            <a:bodyPr spcFirstLastPara="1" wrap="square" lIns="121900" tIns="121900" rIns="121900" bIns="121900" anchor="ctr" anchorCtr="0">
              <a:noAutofit/>
            </a:bodyPr>
            <a:lstStyle/>
            <a:p>
              <a:endParaRPr sz="2400"/>
            </a:p>
          </p:txBody>
        </p:sp>
        <p:sp>
          <p:nvSpPr>
            <p:cNvPr id="11" name="Google Shape;582;p31">
              <a:extLst>
                <a:ext uri="{FF2B5EF4-FFF2-40B4-BE49-F238E27FC236}">
                  <a16:creationId xmlns:a16="http://schemas.microsoft.com/office/drawing/2014/main" id="{780E3370-635A-28C9-1CAF-8ED019A5B764}"/>
                </a:ext>
              </a:extLst>
            </p:cNvPr>
            <p:cNvSpPr/>
            <p:nvPr/>
          </p:nvSpPr>
          <p:spPr>
            <a:xfrm>
              <a:off x="572645" y="0"/>
              <a:ext cx="7343" cy="618485"/>
            </a:xfrm>
            <a:custGeom>
              <a:avLst/>
              <a:gdLst/>
              <a:ahLst/>
              <a:cxnLst/>
              <a:rect l="l" t="t" r="r" b="b"/>
              <a:pathLst>
                <a:path w="283" h="23836" extrusionOk="0">
                  <a:moveTo>
                    <a:pt x="0" y="1"/>
                  </a:moveTo>
                  <a:lnTo>
                    <a:pt x="0" y="23835"/>
                  </a:lnTo>
                  <a:lnTo>
                    <a:pt x="282" y="23835"/>
                  </a:lnTo>
                  <a:lnTo>
                    <a:pt x="282"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583;p31">
              <a:extLst>
                <a:ext uri="{FF2B5EF4-FFF2-40B4-BE49-F238E27FC236}">
                  <a16:creationId xmlns:a16="http://schemas.microsoft.com/office/drawing/2014/main" id="{24FCF934-86F6-0BEE-254C-A670D945B898}"/>
                </a:ext>
              </a:extLst>
            </p:cNvPr>
            <p:cNvSpPr/>
            <p:nvPr/>
          </p:nvSpPr>
          <p:spPr>
            <a:xfrm>
              <a:off x="552925"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84;p31">
              <a:extLst>
                <a:ext uri="{FF2B5EF4-FFF2-40B4-BE49-F238E27FC236}">
                  <a16:creationId xmlns:a16="http://schemas.microsoft.com/office/drawing/2014/main" id="{4750962B-64AA-CB97-6EB9-40355363740E}"/>
                </a:ext>
              </a:extLst>
            </p:cNvPr>
            <p:cNvSpPr/>
            <p:nvPr/>
          </p:nvSpPr>
          <p:spPr>
            <a:xfrm>
              <a:off x="8535908" y="0"/>
              <a:ext cx="7343" cy="618485"/>
            </a:xfrm>
            <a:custGeom>
              <a:avLst/>
              <a:gdLst/>
              <a:ahLst/>
              <a:cxnLst/>
              <a:rect l="l" t="t" r="r" b="b"/>
              <a:pathLst>
                <a:path w="283" h="23836" extrusionOk="0">
                  <a:moveTo>
                    <a:pt x="0" y="1"/>
                  </a:moveTo>
                  <a:lnTo>
                    <a:pt x="0" y="23835"/>
                  </a:lnTo>
                  <a:lnTo>
                    <a:pt x="283" y="23835"/>
                  </a:lnTo>
                  <a:lnTo>
                    <a:pt x="283" y="1"/>
                  </a:ln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85;p31">
              <a:extLst>
                <a:ext uri="{FF2B5EF4-FFF2-40B4-BE49-F238E27FC236}">
                  <a16:creationId xmlns:a16="http://schemas.microsoft.com/office/drawing/2014/main" id="{FEA30E96-205C-4294-229C-4DFC5C3768F8}"/>
                </a:ext>
              </a:extLst>
            </p:cNvPr>
            <p:cNvSpPr/>
            <p:nvPr/>
          </p:nvSpPr>
          <p:spPr>
            <a:xfrm>
              <a:off x="8516187" y="595011"/>
              <a:ext cx="46887" cy="46913"/>
            </a:xfrm>
            <a:custGeom>
              <a:avLst/>
              <a:gdLst/>
              <a:ahLst/>
              <a:cxnLst/>
              <a:rect l="l" t="t" r="r" b="b"/>
              <a:pathLst>
                <a:path w="1807" h="1808" extrusionOk="0">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w="9525" cap="flat" cmpd="sng">
              <a:solidFill>
                <a:srgbClr val="0C343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Title 7">
            <a:extLst>
              <a:ext uri="{FF2B5EF4-FFF2-40B4-BE49-F238E27FC236}">
                <a16:creationId xmlns:a16="http://schemas.microsoft.com/office/drawing/2014/main" id="{4315DB8F-89AC-DE69-DCCD-BB857EF0FEB7}"/>
              </a:ext>
            </a:extLst>
          </p:cNvPr>
          <p:cNvSpPr>
            <a:spLocks noGrp="1"/>
          </p:cNvSpPr>
          <p:nvPr>
            <p:ph type="ctrTitle" idx="6"/>
          </p:nvPr>
        </p:nvSpPr>
        <p:spPr>
          <a:xfrm>
            <a:off x="1833233" y="555139"/>
            <a:ext cx="8520400" cy="770400"/>
          </a:xfrm>
        </p:spPr>
        <p:txBody>
          <a:bodyPr anchor="ctr"/>
          <a:lstStyle/>
          <a:p>
            <a:pPr marL="0" marR="0" lvl="0" indent="0" rtl="0">
              <a:lnSpc>
                <a:spcPct val="115373"/>
              </a:lnSpc>
              <a:spcBef>
                <a:spcPts val="0"/>
              </a:spcBef>
              <a:spcAft>
                <a:spcPts val="0"/>
              </a:spcAft>
              <a:buNone/>
            </a:pPr>
            <a:r>
              <a:rPr lang="en-US" sz="4000" b="1" i="0" u="none" strike="noStrike" cap="none" dirty="0">
                <a:solidFill>
                  <a:srgbClr val="000000"/>
                </a:solidFill>
                <a:latin typeface="Tahoma" panose="020B0604030504040204" pitchFamily="34" charset="0"/>
                <a:ea typeface="Tahoma" panose="020B0604030504040204" pitchFamily="34" charset="0"/>
                <a:cs typeface="Tahoma" panose="020B0604030504040204" pitchFamily="34" charset="0"/>
                <a:sym typeface="DM Sans"/>
              </a:rPr>
              <a:t>EDA</a:t>
            </a:r>
            <a:endParaRPr lang="en-US" sz="8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390EF034-CEBE-6A4C-7323-10089E075AF6}"/>
              </a:ext>
            </a:extLst>
          </p:cNvPr>
          <p:cNvSpPr txBox="1"/>
          <p:nvPr/>
        </p:nvSpPr>
        <p:spPr>
          <a:xfrm>
            <a:off x="773317" y="2008892"/>
            <a:ext cx="10581599" cy="369332"/>
          </a:xfrm>
          <a:prstGeom prst="rect">
            <a:avLst/>
          </a:prstGeom>
          <a:noFill/>
        </p:spPr>
        <p:txBody>
          <a:bodyPr wrap="square">
            <a:spAutoFit/>
          </a:bodyPr>
          <a:lstStyle/>
          <a:p>
            <a:pPr algn="ct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What </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are</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the three highest food categories </a:t>
            </a:r>
            <a:r>
              <a:rPr lang="en-US" b="1" dirty="0">
                <a:solidFill>
                  <a:srgbClr val="252525"/>
                </a:solidFill>
                <a:effectLst/>
                <a:latin typeface="Tahoma" panose="020B0604030504040204" pitchFamily="34" charset="0"/>
                <a:ea typeface="Tahoma" panose="020B0604030504040204" pitchFamily="34" charset="0"/>
                <a:cs typeface="Tahoma" panose="020B0604030504040204" pitchFamily="34" charset="0"/>
              </a:rPr>
              <a:t>achieving highest unit sales</a:t>
            </a:r>
            <a:r>
              <a:rPr lang="en-US"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p:txBody>
      </p:sp>
      <p:pic>
        <p:nvPicPr>
          <p:cNvPr id="2" name="Picture 1" descr="Application&#10;&#10;Description automatically generated with low confidence">
            <a:extLst>
              <a:ext uri="{FF2B5EF4-FFF2-40B4-BE49-F238E27FC236}">
                <a16:creationId xmlns:a16="http://schemas.microsoft.com/office/drawing/2014/main" id="{C77BB87C-51C9-EC25-1086-C30E431C370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t="7602" b="-111"/>
          <a:stretch/>
        </p:blipFill>
        <p:spPr>
          <a:xfrm>
            <a:off x="154963" y="2479430"/>
            <a:ext cx="9736383" cy="4290014"/>
          </a:xfrm>
          <a:prstGeom prst="roundRect">
            <a:avLst/>
          </a:prstGeom>
          <a:effectLst>
            <a:outerShdw blurRad="50800" dist="38100" dir="10800000" algn="r" rotWithShape="0">
              <a:prstClr val="black">
                <a:alpha val="40000"/>
              </a:prstClr>
            </a:outerShdw>
          </a:effectLst>
        </p:spPr>
      </p:pic>
      <p:sp>
        <p:nvSpPr>
          <p:cNvPr id="3" name="TextBox 2">
            <a:extLst>
              <a:ext uri="{FF2B5EF4-FFF2-40B4-BE49-F238E27FC236}">
                <a16:creationId xmlns:a16="http://schemas.microsoft.com/office/drawing/2014/main" id="{6B8CEEB1-F9AA-DA20-DCC3-6439A05BB317}"/>
              </a:ext>
            </a:extLst>
          </p:cNvPr>
          <p:cNvSpPr txBox="1"/>
          <p:nvPr/>
        </p:nvSpPr>
        <p:spPr>
          <a:xfrm>
            <a:off x="9970477" y="3859516"/>
            <a:ext cx="2066560" cy="1529842"/>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600" b="0" i="0" dirty="0">
                <a:solidFill>
                  <a:srgbClr val="000000"/>
                </a:solidFill>
                <a:effectLst/>
                <a:latin typeface="THome"/>
              </a:rPr>
              <a:t>Top three units sold of each type</a:t>
            </a:r>
            <a:r>
              <a:rPr lang="ar-EG" sz="1600" dirty="0">
                <a:solidFill>
                  <a:srgbClr val="000000"/>
                </a:solidFill>
                <a:latin typeface="THome"/>
              </a:rPr>
              <a:t> </a:t>
            </a:r>
            <a:r>
              <a:rPr lang="en-US" sz="1600" dirty="0">
                <a:solidFill>
                  <a:srgbClr val="FF0000"/>
                </a:solidFill>
                <a:latin typeface="THome"/>
              </a:rPr>
              <a:t>vegetables , snack foods and dairy. </a:t>
            </a:r>
            <a:r>
              <a:rPr lang="ar-EG" sz="1600" dirty="0">
                <a:solidFill>
                  <a:srgbClr val="FF0000"/>
                </a:solidFill>
                <a:latin typeface="THome"/>
              </a:rPr>
              <a:t> </a:t>
            </a:r>
            <a:endParaRPr lang="ar-EG" sz="1600" b="0" i="0" dirty="0">
              <a:solidFill>
                <a:srgbClr val="FF0000"/>
              </a:solidFill>
              <a:effectLst/>
              <a:latin typeface="THome"/>
            </a:endParaRPr>
          </a:p>
        </p:txBody>
      </p:sp>
      <p:sp>
        <p:nvSpPr>
          <p:cNvPr id="5" name="Slide Number Placeholder 2">
            <a:extLst>
              <a:ext uri="{FF2B5EF4-FFF2-40B4-BE49-F238E27FC236}">
                <a16:creationId xmlns:a16="http://schemas.microsoft.com/office/drawing/2014/main" id="{0847365C-BE0E-0B68-043E-EF8CA27C073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AA71716-C8B3-4355-90D9-297E473BAAA1}" type="slidenum">
              <a:rPr lang="en-US" sz="1400" smtClean="0">
                <a:solidFill>
                  <a:schemeClr val="bg1">
                    <a:lumMod val="65000"/>
                  </a:schemeClr>
                </a:solidFill>
              </a:rPr>
              <a:pPr algn="r"/>
              <a:t>9</a:t>
            </a:fld>
            <a:endParaRPr lang="en-US" sz="1400" dirty="0">
              <a:solidFill>
                <a:schemeClr val="bg1">
                  <a:lumMod val="65000"/>
                </a:schemeClr>
              </a:solidFill>
            </a:endParaRPr>
          </a:p>
        </p:txBody>
      </p:sp>
    </p:spTree>
    <p:extLst>
      <p:ext uri="{BB962C8B-B14F-4D97-AF65-F5344CB8AC3E}">
        <p14:creationId xmlns:p14="http://schemas.microsoft.com/office/powerpoint/2010/main" val="3261749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1699</TotalTime>
  <Words>1044</Words>
  <Application>Microsoft Office PowerPoint</Application>
  <PresentationFormat>Widescreen</PresentationFormat>
  <Paragraphs>200</Paragraphs>
  <Slides>29</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Anton</vt:lpstr>
      <vt:lpstr>Arial</vt:lpstr>
      <vt:lpstr>Barlow</vt:lpstr>
      <vt:lpstr>Calibri</vt:lpstr>
      <vt:lpstr>Calibri Light</vt:lpstr>
      <vt:lpstr>Helvetica Neue</vt:lpstr>
      <vt:lpstr>Tahoma</vt:lpstr>
      <vt:lpstr>THome</vt:lpstr>
      <vt:lpstr>Office Theme</vt:lpstr>
      <vt:lpstr>1_Office Theme</vt:lpstr>
      <vt:lpstr>PowerPoint Presentation</vt:lpstr>
      <vt:lpstr>Food Mart (CFM)</vt:lpstr>
      <vt:lpstr>About Us</vt:lpstr>
      <vt:lpstr>PowerPoint Presentation</vt:lpstr>
      <vt:lpstr>Problem Definition</vt:lpstr>
      <vt:lpstr>Problem Definition</vt:lpstr>
      <vt:lpstr>Data Description</vt:lpstr>
      <vt:lpstr>Data Description</vt:lpstr>
      <vt:lpstr>EDA</vt:lpstr>
      <vt:lpstr>EDA</vt:lpstr>
      <vt:lpstr>EDA</vt:lpstr>
      <vt:lpstr>EDA</vt:lpstr>
      <vt:lpstr>EDA</vt:lpstr>
      <vt:lpstr>EDA</vt:lpstr>
      <vt:lpstr>PowerPoint Presentation</vt:lpstr>
      <vt:lpstr>PowerPoint Presentation</vt:lpstr>
      <vt:lpstr>Business Question </vt:lpstr>
      <vt:lpstr>PowerPoint Presentation</vt:lpstr>
      <vt:lpstr>Business Solution </vt:lpstr>
      <vt:lpstr>Business Solution </vt:lpstr>
      <vt:lpstr>Business Solution </vt:lpstr>
      <vt:lpstr>Data Pre-Processing</vt:lpstr>
      <vt:lpstr>Feature Engineering</vt:lpstr>
      <vt:lpstr>Feature Engineering</vt:lpstr>
      <vt:lpstr>Data Modeling </vt:lpstr>
      <vt:lpstr>Data Modeling </vt:lpstr>
      <vt:lpstr>Our Recommendation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abdelmonam192355@fci.bu.edu.eg</dc:creator>
  <cp:lastModifiedBy>hazifa192214@fci.bu.edu.eg</cp:lastModifiedBy>
  <cp:revision>14</cp:revision>
  <dcterms:created xsi:type="dcterms:W3CDTF">2022-10-02T17:31:09Z</dcterms:created>
  <dcterms:modified xsi:type="dcterms:W3CDTF">2022-10-05T22:16:06Z</dcterms:modified>
</cp:coreProperties>
</file>